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1B_1C86DA49.xml" ContentType="application/vnd.ms-powerpoint.comments+xml"/>
  <Override PartName="/ppt/comments/modernComment_11E_20833F6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79" r:id="rId13"/>
    <p:sldId id="268" r:id="rId14"/>
    <p:sldId id="267" r:id="rId15"/>
    <p:sldId id="269" r:id="rId16"/>
    <p:sldId id="276" r:id="rId17"/>
    <p:sldId id="281" r:id="rId18"/>
    <p:sldId id="271" r:id="rId19"/>
    <p:sldId id="283" r:id="rId20"/>
    <p:sldId id="274" r:id="rId21"/>
    <p:sldId id="282" r:id="rId22"/>
    <p:sldId id="277" r:id="rId23"/>
    <p:sldId id="275" r:id="rId24"/>
    <p:sldId id="290" r:id="rId25"/>
    <p:sldId id="286" r:id="rId26"/>
    <p:sldId id="291" r:id="rId27"/>
    <p:sldId id="285" r:id="rId28"/>
    <p:sldId id="289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882EF4-4EC2-DBC1-E545-F32CEA60B3FA}" name="Atharva Jamsandekar" initials="AJ" userId="S::jamsandekar.a@northeastern.edu::e7a03d24-e284-421c-999b-f440274987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C0CBC5-B0FB-8DC3-26C0-286874E0F663}" v="70" dt="2023-11-28T11:59:13.947"/>
    <p1510:client id="{241133B1-BAF2-A185-9B8E-0214D3FC669C}" v="740" dt="2023-11-28T05:48:17.447"/>
    <p1510:client id="{2A047A36-BBAA-5925-4B71-8B44D708893F}" v="106" dt="2023-12-09T02:48:13.672"/>
    <p1510:client id="{3515C7C5-8988-8433-7634-84201FEB151B}" v="133" dt="2023-12-10T00:24:25.114"/>
    <p1510:client id="{493BFEE6-E0EC-37DC-CE2E-34F2917D44D6}" v="633" dt="2023-12-11T01:54:57.898"/>
    <p1510:client id="{80800D8F-422B-C656-282C-9DC9BCB04543}" v="28" dt="2023-11-28T12:59:24.771"/>
    <p1510:client id="{98954C64-DD9E-CB75-AC7E-2D0F3464AB39}" v="40" dt="2023-11-28T04:23:30.815"/>
    <p1510:client id="{9B787AA3-C5A1-1E0C-0AE7-8F5BDD29EAB5}" v="49" dt="2023-12-10T22:30:52.407"/>
    <p1510:client id="{AAABA1CB-9230-9813-1ADD-F832C6C88934}" v="34" dt="2023-12-10T16:17:22.731"/>
    <p1510:client id="{C4AC972E-BD6A-F5F2-411B-E0344E712ED7}" v="305" dt="2023-12-10T10:22:47.143"/>
    <p1510:client id="{C5F09C4A-E722-4F6A-BAF2-3391A07DEF4A}" v="6" dt="2023-12-10T23:47:24.302"/>
    <p1510:client id="{D1FB3019-CADC-7574-70CC-6FE6F248128B}" v="69" dt="2023-11-27T00:28:25.874"/>
    <p1510:client id="{D3B03B74-38DA-A35D-7946-CFED97D5FDC0}" v="93" dt="2023-11-28T07:06:10.444"/>
    <p1510:client id="{D65AC297-5572-5A70-D88E-C595A2DEFCC5}" v="164" dt="2023-11-26T20:55:25.103"/>
    <p1510:client id="{D7A5D4B9-C397-4D25-DF82-A48A0C1371D0}" v="227" dt="2023-12-09T22:39:24.370"/>
    <p1510:client id="{EEB14D3B-EF4E-0D7D-23AC-4301ED073A34}" v="59" dt="2023-11-28T13:49:55.604"/>
    <p1510:client id="{F16DC727-FA48-D701-4D4E-FAE5483E115D}" v="15" dt="2023-11-28T12:47:27.348"/>
    <p1510:client id="{F8D598C3-A952-EB3C-C49F-E1B2A7762880}" v="211" dt="2023-11-26T21:08:19.848"/>
    <p1510:client id="{FA8F15D5-4D93-7EA1-EDA3-3BF985BE3E42}" v="1346" dt="2023-12-11T01:19:56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0800D8F-422B-C656-282C-9DC9BCB04543}"/>
    <pc:docChg chg="modSld">
      <pc:chgData name="" userId="" providerId="" clId="Web-{80800D8F-422B-C656-282C-9DC9BCB04543}" dt="2023-11-28T12:57:57.191" v="3" actId="20577"/>
      <pc:docMkLst>
        <pc:docMk/>
      </pc:docMkLst>
      <pc:sldChg chg="modSp">
        <pc:chgData name="" userId="" providerId="" clId="Web-{80800D8F-422B-C656-282C-9DC9BCB04543}" dt="2023-11-28T12:57:57.191" v="3" actId="20577"/>
        <pc:sldMkLst>
          <pc:docMk/>
          <pc:sldMk cId="109857222" sldId="256"/>
        </pc:sldMkLst>
        <pc:spChg chg="mod">
          <ac:chgData name="" userId="" providerId="" clId="Web-{80800D8F-422B-C656-282C-9DC9BCB04543}" dt="2023-11-28T12:57:57.191" v="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Ruchik Jani" userId="S::jani.ru@northeastern.edu::a9fd4662-a64d-4920-b27b-dcd6ee152903" providerId="AD" clId="Web-{98954C64-DD9E-CB75-AC7E-2D0F3464AB39}"/>
    <pc:docChg chg="modSld">
      <pc:chgData name="Ruchik Jani" userId="S::jani.ru@northeastern.edu::a9fd4662-a64d-4920-b27b-dcd6ee152903" providerId="AD" clId="Web-{98954C64-DD9E-CB75-AC7E-2D0F3464AB39}" dt="2023-11-28T04:23:30.815" v="37" actId="1076"/>
      <pc:docMkLst>
        <pc:docMk/>
      </pc:docMkLst>
      <pc:sldChg chg="delSp">
        <pc:chgData name="Ruchik Jani" userId="S::jani.ru@northeastern.edu::a9fd4662-a64d-4920-b27b-dcd6ee152903" providerId="AD" clId="Web-{98954C64-DD9E-CB75-AC7E-2D0F3464AB39}" dt="2023-11-28T04:19:59.535" v="15"/>
        <pc:sldMkLst>
          <pc:docMk/>
          <pc:sldMk cId="2398387618" sldId="257"/>
        </pc:sldMkLst>
        <pc:spChg chg="del">
          <ac:chgData name="Ruchik Jani" userId="S::jani.ru@northeastern.edu::a9fd4662-a64d-4920-b27b-dcd6ee152903" providerId="AD" clId="Web-{98954C64-DD9E-CB75-AC7E-2D0F3464AB39}" dt="2023-11-28T04:19:59.535" v="15"/>
          <ac:spMkLst>
            <pc:docMk/>
            <pc:sldMk cId="2398387618" sldId="257"/>
            <ac:spMk id="5" creationId="{F559C852-56BE-9AFB-7B90-504A0512FB2E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20:04.426" v="16"/>
        <pc:sldMkLst>
          <pc:docMk/>
          <pc:sldMk cId="3378132340" sldId="258"/>
        </pc:sldMkLst>
        <pc:spChg chg="del">
          <ac:chgData name="Ruchik Jani" userId="S::jani.ru@northeastern.edu::a9fd4662-a64d-4920-b27b-dcd6ee152903" providerId="AD" clId="Web-{98954C64-DD9E-CB75-AC7E-2D0F3464AB39}" dt="2023-11-28T04:20:04.426" v="16"/>
          <ac:spMkLst>
            <pc:docMk/>
            <pc:sldMk cId="3378132340" sldId="258"/>
            <ac:spMk id="5" creationId="{EEFBA2D1-7BFD-9BF5-5B49-BEB38B1292D6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20:10.395" v="17"/>
        <pc:sldMkLst>
          <pc:docMk/>
          <pc:sldMk cId="638158007" sldId="259"/>
        </pc:sldMkLst>
        <pc:spChg chg="del">
          <ac:chgData name="Ruchik Jani" userId="S::jani.ru@northeastern.edu::a9fd4662-a64d-4920-b27b-dcd6ee152903" providerId="AD" clId="Web-{98954C64-DD9E-CB75-AC7E-2D0F3464AB39}" dt="2023-11-28T04:20:10.395" v="17"/>
          <ac:spMkLst>
            <pc:docMk/>
            <pc:sldMk cId="638158007" sldId="259"/>
            <ac:spMk id="5" creationId="{5A45FE6A-75B8-EBD4-4BA4-13553AC9AF1C}"/>
          </ac:spMkLst>
        </pc:spChg>
      </pc:sldChg>
      <pc:sldChg chg="delSp modSp">
        <pc:chgData name="Ruchik Jani" userId="S::jani.ru@northeastern.edu::a9fd4662-a64d-4920-b27b-dcd6ee152903" providerId="AD" clId="Web-{98954C64-DD9E-CB75-AC7E-2D0F3464AB39}" dt="2023-11-28T04:20:21.881" v="19"/>
        <pc:sldMkLst>
          <pc:docMk/>
          <pc:sldMk cId="2557026337" sldId="260"/>
        </pc:sldMkLst>
        <pc:spChg chg="del">
          <ac:chgData name="Ruchik Jani" userId="S::jani.ru@northeastern.edu::a9fd4662-a64d-4920-b27b-dcd6ee152903" providerId="AD" clId="Web-{98954C64-DD9E-CB75-AC7E-2D0F3464AB39}" dt="2023-11-28T04:20:21.881" v="19"/>
          <ac:spMkLst>
            <pc:docMk/>
            <pc:sldMk cId="2557026337" sldId="260"/>
            <ac:spMk id="5" creationId="{D7EACCEB-1C19-014A-52C2-61B1721B259B}"/>
          </ac:spMkLst>
        </pc:spChg>
        <pc:spChg chg="mod">
          <ac:chgData name="Ruchik Jani" userId="S::jani.ru@northeastern.edu::a9fd4662-a64d-4920-b27b-dcd6ee152903" providerId="AD" clId="Web-{98954C64-DD9E-CB75-AC7E-2D0F3464AB39}" dt="2023-11-28T01:32:44.088" v="12" actId="20577"/>
          <ac:spMkLst>
            <pc:docMk/>
            <pc:sldMk cId="2557026337" sldId="260"/>
            <ac:spMk id="7" creationId="{B15EABBC-7952-83EC-D8C4-086199ED9419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20:28.990" v="20"/>
        <pc:sldMkLst>
          <pc:docMk/>
          <pc:sldMk cId="2040657027" sldId="261"/>
        </pc:sldMkLst>
        <pc:spChg chg="del">
          <ac:chgData name="Ruchik Jani" userId="S::jani.ru@northeastern.edu::a9fd4662-a64d-4920-b27b-dcd6ee152903" providerId="AD" clId="Web-{98954C64-DD9E-CB75-AC7E-2D0F3464AB39}" dt="2023-11-28T04:20:28.990" v="20"/>
          <ac:spMkLst>
            <pc:docMk/>
            <pc:sldMk cId="2040657027" sldId="261"/>
            <ac:spMk id="5" creationId="{24E590DE-D504-395C-DFDD-8072DBF04CEA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20:33.522" v="21"/>
        <pc:sldMkLst>
          <pc:docMk/>
          <pc:sldMk cId="891877072" sldId="262"/>
        </pc:sldMkLst>
        <pc:spChg chg="del">
          <ac:chgData name="Ruchik Jani" userId="S::jani.ru@northeastern.edu::a9fd4662-a64d-4920-b27b-dcd6ee152903" providerId="AD" clId="Web-{98954C64-DD9E-CB75-AC7E-2D0F3464AB39}" dt="2023-11-28T04:20:33.522" v="21"/>
          <ac:spMkLst>
            <pc:docMk/>
            <pc:sldMk cId="891877072" sldId="262"/>
            <ac:spMk id="5" creationId="{A762DD53-E5C5-F100-3F4E-A6D46802D8F2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19:46.441" v="14"/>
        <pc:sldMkLst>
          <pc:docMk/>
          <pc:sldMk cId="3753072397" sldId="263"/>
        </pc:sldMkLst>
        <pc:spChg chg="del">
          <ac:chgData name="Ruchik Jani" userId="S::jani.ru@northeastern.edu::a9fd4662-a64d-4920-b27b-dcd6ee152903" providerId="AD" clId="Web-{98954C64-DD9E-CB75-AC7E-2D0F3464AB39}" dt="2023-11-28T04:19:46.441" v="14"/>
          <ac:spMkLst>
            <pc:docMk/>
            <pc:sldMk cId="3753072397" sldId="263"/>
            <ac:spMk id="5" creationId="{1F2F69FD-DAE9-DC7C-3865-943C4C67D2C9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20:46.820" v="22"/>
        <pc:sldMkLst>
          <pc:docMk/>
          <pc:sldMk cId="1078147095" sldId="264"/>
        </pc:sldMkLst>
        <pc:spChg chg="del">
          <ac:chgData name="Ruchik Jani" userId="S::jani.ru@northeastern.edu::a9fd4662-a64d-4920-b27b-dcd6ee152903" providerId="AD" clId="Web-{98954C64-DD9E-CB75-AC7E-2D0F3464AB39}" dt="2023-11-28T04:20:46.820" v="22"/>
          <ac:spMkLst>
            <pc:docMk/>
            <pc:sldMk cId="1078147095" sldId="264"/>
            <ac:spMk id="5" creationId="{FE9C68E2-CD96-168C-C4D5-B9D9F73CC288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20:54.320" v="23"/>
        <pc:sldMkLst>
          <pc:docMk/>
          <pc:sldMk cId="1161403422" sldId="265"/>
        </pc:sldMkLst>
        <pc:spChg chg="del">
          <ac:chgData name="Ruchik Jani" userId="S::jani.ru@northeastern.edu::a9fd4662-a64d-4920-b27b-dcd6ee152903" providerId="AD" clId="Web-{98954C64-DD9E-CB75-AC7E-2D0F3464AB39}" dt="2023-11-28T04:20:54.320" v="23"/>
          <ac:spMkLst>
            <pc:docMk/>
            <pc:sldMk cId="1161403422" sldId="265"/>
            <ac:spMk id="5" creationId="{D71F6975-FDC9-814F-302E-CD0A87D24759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20:16.036" v="18"/>
        <pc:sldMkLst>
          <pc:docMk/>
          <pc:sldMk cId="1139008248" sldId="266"/>
        </pc:sldMkLst>
        <pc:spChg chg="del">
          <ac:chgData name="Ruchik Jani" userId="S::jani.ru@northeastern.edu::a9fd4662-a64d-4920-b27b-dcd6ee152903" providerId="AD" clId="Web-{98954C64-DD9E-CB75-AC7E-2D0F3464AB39}" dt="2023-11-28T04:20:16.036" v="18"/>
          <ac:spMkLst>
            <pc:docMk/>
            <pc:sldMk cId="1139008248" sldId="266"/>
            <ac:spMk id="5" creationId="{1EFC66D1-710F-530F-DC4C-7ED4C4B3D6FE}"/>
          </ac:spMkLst>
        </pc:spChg>
      </pc:sldChg>
      <pc:sldChg chg="delSp modSp">
        <pc:chgData name="Ruchik Jani" userId="S::jani.ru@northeastern.edu::a9fd4662-a64d-4920-b27b-dcd6ee152903" providerId="AD" clId="Web-{98954C64-DD9E-CB75-AC7E-2D0F3464AB39}" dt="2023-11-28T04:21:05.821" v="25"/>
        <pc:sldMkLst>
          <pc:docMk/>
          <pc:sldMk cId="3120642724" sldId="267"/>
        </pc:sldMkLst>
        <pc:spChg chg="del">
          <ac:chgData name="Ruchik Jani" userId="S::jani.ru@northeastern.edu::a9fd4662-a64d-4920-b27b-dcd6ee152903" providerId="AD" clId="Web-{98954C64-DD9E-CB75-AC7E-2D0F3464AB39}" dt="2023-11-28T04:21:05.821" v="25"/>
          <ac:spMkLst>
            <pc:docMk/>
            <pc:sldMk cId="3120642724" sldId="267"/>
            <ac:spMk id="5" creationId="{FE065AF0-6063-E831-C5A3-97BBEA59CCD7}"/>
          </ac:spMkLst>
        </pc:spChg>
        <pc:spChg chg="mod">
          <ac:chgData name="Ruchik Jani" userId="S::jani.ru@northeastern.edu::a9fd4662-a64d-4920-b27b-dcd6ee152903" providerId="AD" clId="Web-{98954C64-DD9E-CB75-AC7E-2D0F3464AB39}" dt="2023-11-28T01:35:22.873" v="13" actId="20577"/>
          <ac:spMkLst>
            <pc:docMk/>
            <pc:sldMk cId="3120642724" sldId="267"/>
            <ac:spMk id="7" creationId="{2690D127-2881-766A-8091-1D3E301A785E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20:59.289" v="24"/>
        <pc:sldMkLst>
          <pc:docMk/>
          <pc:sldMk cId="3505697070" sldId="268"/>
        </pc:sldMkLst>
        <pc:spChg chg="del">
          <ac:chgData name="Ruchik Jani" userId="S::jani.ru@northeastern.edu::a9fd4662-a64d-4920-b27b-dcd6ee152903" providerId="AD" clId="Web-{98954C64-DD9E-CB75-AC7E-2D0F3464AB39}" dt="2023-11-28T04:20:59.289" v="24"/>
          <ac:spMkLst>
            <pc:docMk/>
            <pc:sldMk cId="3505697070" sldId="268"/>
            <ac:spMk id="5" creationId="{532D58F0-7617-988D-4BAB-B9F0F1511CF3}"/>
          </ac:spMkLst>
        </pc:spChg>
      </pc:sldChg>
      <pc:sldChg chg="delSp modSp">
        <pc:chgData name="Ruchik Jani" userId="S::jani.ru@northeastern.edu::a9fd4662-a64d-4920-b27b-dcd6ee152903" providerId="AD" clId="Web-{98954C64-DD9E-CB75-AC7E-2D0F3464AB39}" dt="2023-11-28T04:21:17.884" v="27"/>
        <pc:sldMkLst>
          <pc:docMk/>
          <pc:sldMk cId="1467566557" sldId="269"/>
        </pc:sldMkLst>
        <pc:spChg chg="mod">
          <ac:chgData name="Ruchik Jani" userId="S::jani.ru@northeastern.edu::a9fd4662-a64d-4920-b27b-dcd6ee152903" providerId="AD" clId="Web-{98954C64-DD9E-CB75-AC7E-2D0F3464AB39}" dt="2023-11-28T01:11:01.643" v="0" actId="20577"/>
          <ac:spMkLst>
            <pc:docMk/>
            <pc:sldMk cId="1467566557" sldId="269"/>
            <ac:spMk id="2" creationId="{2FF32A2B-5827-3D31-DAF3-50FE8C3A5C1B}"/>
          </ac:spMkLst>
        </pc:spChg>
        <pc:spChg chg="del">
          <ac:chgData name="Ruchik Jani" userId="S::jani.ru@northeastern.edu::a9fd4662-a64d-4920-b27b-dcd6ee152903" providerId="AD" clId="Web-{98954C64-DD9E-CB75-AC7E-2D0F3464AB39}" dt="2023-11-28T04:21:17.884" v="27"/>
          <ac:spMkLst>
            <pc:docMk/>
            <pc:sldMk cId="1467566557" sldId="269"/>
            <ac:spMk id="6" creationId="{3AC4A259-AF35-88B1-32DB-E06B4A6A1927}"/>
          </ac:spMkLst>
        </pc:spChg>
      </pc:sldChg>
      <pc:sldChg chg="delSp modSp">
        <pc:chgData name="Ruchik Jani" userId="S::jani.ru@northeastern.edu::a9fd4662-a64d-4920-b27b-dcd6ee152903" providerId="AD" clId="Web-{98954C64-DD9E-CB75-AC7E-2D0F3464AB39}" dt="2023-11-28T04:21:23.806" v="28"/>
        <pc:sldMkLst>
          <pc:docMk/>
          <pc:sldMk cId="2079378952" sldId="270"/>
        </pc:sldMkLst>
        <pc:spChg chg="mod">
          <ac:chgData name="Ruchik Jani" userId="S::jani.ru@northeastern.edu::a9fd4662-a64d-4920-b27b-dcd6ee152903" providerId="AD" clId="Web-{98954C64-DD9E-CB75-AC7E-2D0F3464AB39}" dt="2023-11-28T01:11:15.018" v="1" actId="20577"/>
          <ac:spMkLst>
            <pc:docMk/>
            <pc:sldMk cId="2079378952" sldId="270"/>
            <ac:spMk id="2" creationId="{B462CF3D-F3F3-D78A-3122-42687830EF8E}"/>
          </ac:spMkLst>
        </pc:spChg>
        <pc:spChg chg="del">
          <ac:chgData name="Ruchik Jani" userId="S::jani.ru@northeastern.edu::a9fd4662-a64d-4920-b27b-dcd6ee152903" providerId="AD" clId="Web-{98954C64-DD9E-CB75-AC7E-2D0F3464AB39}" dt="2023-11-28T04:21:23.806" v="28"/>
          <ac:spMkLst>
            <pc:docMk/>
            <pc:sldMk cId="2079378952" sldId="270"/>
            <ac:spMk id="6" creationId="{D4C089BE-A12D-85C4-783D-2EA32716AAD8}"/>
          </ac:spMkLst>
        </pc:spChg>
      </pc:sldChg>
      <pc:sldChg chg="delSp modSp">
        <pc:chgData name="Ruchik Jani" userId="S::jani.ru@northeastern.edu::a9fd4662-a64d-4920-b27b-dcd6ee152903" providerId="AD" clId="Web-{98954C64-DD9E-CB75-AC7E-2D0F3464AB39}" dt="2023-11-28T04:21:37.729" v="29"/>
        <pc:sldMkLst>
          <pc:docMk/>
          <pc:sldMk cId="3474703249" sldId="271"/>
        </pc:sldMkLst>
        <pc:spChg chg="mod">
          <ac:chgData name="Ruchik Jani" userId="S::jani.ru@northeastern.edu::a9fd4662-a64d-4920-b27b-dcd6ee152903" providerId="AD" clId="Web-{98954C64-DD9E-CB75-AC7E-2D0F3464AB39}" dt="2023-11-28T01:11:29.628" v="2" actId="20577"/>
          <ac:spMkLst>
            <pc:docMk/>
            <pc:sldMk cId="3474703249" sldId="271"/>
            <ac:spMk id="2" creationId="{B462CF3D-F3F3-D78A-3122-42687830EF8E}"/>
          </ac:spMkLst>
        </pc:spChg>
        <pc:spChg chg="del">
          <ac:chgData name="Ruchik Jani" userId="S::jani.ru@northeastern.edu::a9fd4662-a64d-4920-b27b-dcd6ee152903" providerId="AD" clId="Web-{98954C64-DD9E-CB75-AC7E-2D0F3464AB39}" dt="2023-11-28T04:21:37.729" v="29"/>
          <ac:spMkLst>
            <pc:docMk/>
            <pc:sldMk cId="3474703249" sldId="271"/>
            <ac:spMk id="6" creationId="{D4C089BE-A12D-85C4-783D-2EA32716AAD8}"/>
          </ac:spMkLst>
        </pc:spChg>
      </pc:sldChg>
      <pc:sldChg chg="delSp modSp">
        <pc:chgData name="Ruchik Jani" userId="S::jani.ru@northeastern.edu::a9fd4662-a64d-4920-b27b-dcd6ee152903" providerId="AD" clId="Web-{98954C64-DD9E-CB75-AC7E-2D0F3464AB39}" dt="2023-11-28T04:22:09.294" v="34"/>
        <pc:sldMkLst>
          <pc:docMk/>
          <pc:sldMk cId="3947612155" sldId="272"/>
        </pc:sldMkLst>
        <pc:spChg chg="mod">
          <ac:chgData name="Ruchik Jani" userId="S::jani.ru@northeastern.edu::a9fd4662-a64d-4920-b27b-dcd6ee152903" providerId="AD" clId="Web-{98954C64-DD9E-CB75-AC7E-2D0F3464AB39}" dt="2023-11-28T01:11:48.863" v="5" actId="20577"/>
          <ac:spMkLst>
            <pc:docMk/>
            <pc:sldMk cId="3947612155" sldId="272"/>
            <ac:spMk id="2" creationId="{39F59A0E-3F5B-0ECE-9B23-CA4B663EFC3C}"/>
          </ac:spMkLst>
        </pc:spChg>
        <pc:spChg chg="del">
          <ac:chgData name="Ruchik Jani" userId="S::jani.ru@northeastern.edu::a9fd4662-a64d-4920-b27b-dcd6ee152903" providerId="AD" clId="Web-{98954C64-DD9E-CB75-AC7E-2D0F3464AB39}" dt="2023-11-28T04:22:09.294" v="34"/>
          <ac:spMkLst>
            <pc:docMk/>
            <pc:sldMk cId="3947612155" sldId="272"/>
            <ac:spMk id="6" creationId="{D5E7973A-C2CA-8018-A48E-85865CD1B0FA}"/>
          </ac:spMkLst>
        </pc:spChg>
      </pc:sldChg>
      <pc:sldChg chg="delSp modSp">
        <pc:chgData name="Ruchik Jani" userId="S::jani.ru@northeastern.edu::a9fd4662-a64d-4920-b27b-dcd6ee152903" providerId="AD" clId="Web-{98954C64-DD9E-CB75-AC7E-2D0F3464AB39}" dt="2023-11-28T04:22:03.590" v="33"/>
        <pc:sldMkLst>
          <pc:docMk/>
          <pc:sldMk cId="3948082249" sldId="273"/>
        </pc:sldMkLst>
        <pc:spChg chg="mod">
          <ac:chgData name="Ruchik Jani" userId="S::jani.ru@northeastern.edu::a9fd4662-a64d-4920-b27b-dcd6ee152903" providerId="AD" clId="Web-{98954C64-DD9E-CB75-AC7E-2D0F3464AB39}" dt="2023-11-28T01:12:55.943" v="11" actId="20577"/>
          <ac:spMkLst>
            <pc:docMk/>
            <pc:sldMk cId="3948082249" sldId="273"/>
            <ac:spMk id="2" creationId="{7BA134A6-A1BB-4EF5-31D4-83A26CFFAABB}"/>
          </ac:spMkLst>
        </pc:spChg>
        <pc:spChg chg="mod">
          <ac:chgData name="Ruchik Jani" userId="S::jani.ru@northeastern.edu::a9fd4662-a64d-4920-b27b-dcd6ee152903" providerId="AD" clId="Web-{98954C64-DD9E-CB75-AC7E-2D0F3464AB39}" dt="2023-11-28T01:12:37.771" v="10" actId="20577"/>
          <ac:spMkLst>
            <pc:docMk/>
            <pc:sldMk cId="3948082249" sldId="273"/>
            <ac:spMk id="3" creationId="{D905A500-1110-9B35-6E2F-5DCF432EA16B}"/>
          </ac:spMkLst>
        </pc:spChg>
        <pc:spChg chg="del">
          <ac:chgData name="Ruchik Jani" userId="S::jani.ru@northeastern.edu::a9fd4662-a64d-4920-b27b-dcd6ee152903" providerId="AD" clId="Web-{98954C64-DD9E-CB75-AC7E-2D0F3464AB39}" dt="2023-11-28T04:22:03.590" v="33"/>
          <ac:spMkLst>
            <pc:docMk/>
            <pc:sldMk cId="3948082249" sldId="273"/>
            <ac:spMk id="6" creationId="{4D3F05A0-28F9-D105-6F0A-44D4183B6F5D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21:42.855" v="30"/>
        <pc:sldMkLst>
          <pc:docMk/>
          <pc:sldMk cId="594113171" sldId="274"/>
        </pc:sldMkLst>
        <pc:spChg chg="del">
          <ac:chgData name="Ruchik Jani" userId="S::jani.ru@northeastern.edu::a9fd4662-a64d-4920-b27b-dcd6ee152903" providerId="AD" clId="Web-{98954C64-DD9E-CB75-AC7E-2D0F3464AB39}" dt="2023-11-28T04:21:42.855" v="30"/>
          <ac:spMkLst>
            <pc:docMk/>
            <pc:sldMk cId="594113171" sldId="274"/>
            <ac:spMk id="6" creationId="{D4C089BE-A12D-85C4-783D-2EA32716AAD8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21:55.121" v="32"/>
        <pc:sldMkLst>
          <pc:docMk/>
          <pc:sldMk cId="1469336151" sldId="275"/>
        </pc:sldMkLst>
        <pc:spChg chg="del">
          <ac:chgData name="Ruchik Jani" userId="S::jani.ru@northeastern.edu::a9fd4662-a64d-4920-b27b-dcd6ee152903" providerId="AD" clId="Web-{98954C64-DD9E-CB75-AC7E-2D0F3464AB39}" dt="2023-11-28T04:21:55.121" v="32"/>
          <ac:spMkLst>
            <pc:docMk/>
            <pc:sldMk cId="1469336151" sldId="275"/>
            <ac:spMk id="6" creationId="{D4C089BE-A12D-85C4-783D-2EA32716AAD8}"/>
          </ac:spMkLst>
        </pc:spChg>
      </pc:sldChg>
      <pc:sldChg chg="delSp modSp">
        <pc:chgData name="Ruchik Jani" userId="S::jani.ru@northeastern.edu::a9fd4662-a64d-4920-b27b-dcd6ee152903" providerId="AD" clId="Web-{98954C64-DD9E-CB75-AC7E-2D0F3464AB39}" dt="2023-11-28T04:23:30.815" v="37" actId="1076"/>
        <pc:sldMkLst>
          <pc:docMk/>
          <pc:sldMk cId="2383468531" sldId="276"/>
        </pc:sldMkLst>
        <pc:spChg chg="del">
          <ac:chgData name="Ruchik Jani" userId="S::jani.ru@northeastern.edu::a9fd4662-a64d-4920-b27b-dcd6ee152903" providerId="AD" clId="Web-{98954C64-DD9E-CB75-AC7E-2D0F3464AB39}" dt="2023-11-28T04:23:24.705" v="36"/>
          <ac:spMkLst>
            <pc:docMk/>
            <pc:sldMk cId="2383468531" sldId="276"/>
            <ac:spMk id="6" creationId="{D4C089BE-A12D-85C4-783D-2EA32716AAD8}"/>
          </ac:spMkLst>
        </pc:spChg>
        <pc:picChg chg="mod">
          <ac:chgData name="Ruchik Jani" userId="S::jani.ru@northeastern.edu::a9fd4662-a64d-4920-b27b-dcd6ee152903" providerId="AD" clId="Web-{98954C64-DD9E-CB75-AC7E-2D0F3464AB39}" dt="2023-11-28T04:23:30.815" v="37" actId="1076"/>
          <ac:picMkLst>
            <pc:docMk/>
            <pc:sldMk cId="2383468531" sldId="276"/>
            <ac:picMk id="9" creationId="{1199668C-B3EA-A207-20B4-A1E82B9D0C84}"/>
          </ac:picMkLst>
        </pc:picChg>
      </pc:sldChg>
      <pc:sldChg chg="delSp">
        <pc:chgData name="Ruchik Jani" userId="S::jani.ru@northeastern.edu::a9fd4662-a64d-4920-b27b-dcd6ee152903" providerId="AD" clId="Web-{98954C64-DD9E-CB75-AC7E-2D0F3464AB39}" dt="2023-11-28T04:21:50.371" v="31"/>
        <pc:sldMkLst>
          <pc:docMk/>
          <pc:sldMk cId="3592500773" sldId="277"/>
        </pc:sldMkLst>
        <pc:spChg chg="del">
          <ac:chgData name="Ruchik Jani" userId="S::jani.ru@northeastern.edu::a9fd4662-a64d-4920-b27b-dcd6ee152903" providerId="AD" clId="Web-{98954C64-DD9E-CB75-AC7E-2D0F3464AB39}" dt="2023-11-28T04:21:50.371" v="31"/>
          <ac:spMkLst>
            <pc:docMk/>
            <pc:sldMk cId="3592500773" sldId="277"/>
            <ac:spMk id="6" creationId="{D4C089BE-A12D-85C4-783D-2EA32716AAD8}"/>
          </ac:spMkLst>
        </pc:spChg>
      </pc:sldChg>
      <pc:sldChg chg="delSp">
        <pc:chgData name="Ruchik Jani" userId="S::jani.ru@northeastern.edu::a9fd4662-a64d-4920-b27b-dcd6ee152903" providerId="AD" clId="Web-{98954C64-DD9E-CB75-AC7E-2D0F3464AB39}" dt="2023-11-28T04:21:11.728" v="26"/>
        <pc:sldMkLst>
          <pc:docMk/>
          <pc:sldMk cId="2802807795" sldId="278"/>
        </pc:sldMkLst>
        <pc:spChg chg="del">
          <ac:chgData name="Ruchik Jani" userId="S::jani.ru@northeastern.edu::a9fd4662-a64d-4920-b27b-dcd6ee152903" providerId="AD" clId="Web-{98954C64-DD9E-CB75-AC7E-2D0F3464AB39}" dt="2023-11-28T04:21:11.728" v="26"/>
          <ac:spMkLst>
            <pc:docMk/>
            <pc:sldMk cId="2802807795" sldId="278"/>
            <ac:spMk id="6" creationId="{66ED0EC1-EA4D-6265-5AE0-2E7D3C8A3A6C}"/>
          </ac:spMkLst>
        </pc:spChg>
      </pc:sldChg>
    </pc:docChg>
  </pc:docChgLst>
  <pc:docChgLst>
    <pc:chgData name="Ruchik Jani" userId="S::jani.ru@northeastern.edu::a9fd4662-a64d-4920-b27b-dcd6ee152903" providerId="AD" clId="Web-{21C0CBC5-B0FB-8DC3-26C0-286874E0F663}"/>
    <pc:docChg chg="modSld">
      <pc:chgData name="Ruchik Jani" userId="S::jani.ru@northeastern.edu::a9fd4662-a64d-4920-b27b-dcd6ee152903" providerId="AD" clId="Web-{21C0CBC5-B0FB-8DC3-26C0-286874E0F663}" dt="2023-11-28T11:59:10.010" v="66" actId="20577"/>
      <pc:docMkLst>
        <pc:docMk/>
      </pc:docMkLst>
      <pc:sldChg chg="modSp">
        <pc:chgData name="Ruchik Jani" userId="S::jani.ru@northeastern.edu::a9fd4662-a64d-4920-b27b-dcd6ee152903" providerId="AD" clId="Web-{21C0CBC5-B0FB-8DC3-26C0-286874E0F663}" dt="2023-11-28T11:52:41.275" v="22" actId="20577"/>
        <pc:sldMkLst>
          <pc:docMk/>
          <pc:sldMk cId="891877072" sldId="262"/>
        </pc:sldMkLst>
        <pc:spChg chg="mod">
          <ac:chgData name="Ruchik Jani" userId="S::jani.ru@northeastern.edu::a9fd4662-a64d-4920-b27b-dcd6ee152903" providerId="AD" clId="Web-{21C0CBC5-B0FB-8DC3-26C0-286874E0F663}" dt="2023-11-28T11:52:41.275" v="22" actId="20577"/>
          <ac:spMkLst>
            <pc:docMk/>
            <pc:sldMk cId="891877072" sldId="262"/>
            <ac:spMk id="8" creationId="{660E209C-D42E-A269-7DA5-23DF93F6C37E}"/>
          </ac:spMkLst>
        </pc:spChg>
      </pc:sldChg>
      <pc:sldChg chg="modSp">
        <pc:chgData name="Ruchik Jani" userId="S::jani.ru@northeastern.edu::a9fd4662-a64d-4920-b27b-dcd6ee152903" providerId="AD" clId="Web-{21C0CBC5-B0FB-8DC3-26C0-286874E0F663}" dt="2023-11-28T11:55:24.266" v="57" actId="20577"/>
        <pc:sldMkLst>
          <pc:docMk/>
          <pc:sldMk cId="3753072397" sldId="263"/>
        </pc:sldMkLst>
        <pc:spChg chg="mod">
          <ac:chgData name="Ruchik Jani" userId="S::jani.ru@northeastern.edu::a9fd4662-a64d-4920-b27b-dcd6ee152903" providerId="AD" clId="Web-{21C0CBC5-B0FB-8DC3-26C0-286874E0F663}" dt="2023-11-28T11:55:24.266" v="57" actId="20577"/>
          <ac:spMkLst>
            <pc:docMk/>
            <pc:sldMk cId="3753072397" sldId="263"/>
            <ac:spMk id="7" creationId="{B227A5CB-C179-0E48-BCF7-FD80C0BD4440}"/>
          </ac:spMkLst>
        </pc:spChg>
      </pc:sldChg>
      <pc:sldChg chg="modSp">
        <pc:chgData name="Ruchik Jani" userId="S::jani.ru@northeastern.edu::a9fd4662-a64d-4920-b27b-dcd6ee152903" providerId="AD" clId="Web-{21C0CBC5-B0FB-8DC3-26C0-286874E0F663}" dt="2023-11-28T11:59:10.010" v="66" actId="20577"/>
        <pc:sldMkLst>
          <pc:docMk/>
          <pc:sldMk cId="1078147095" sldId="264"/>
        </pc:sldMkLst>
        <pc:spChg chg="mod">
          <ac:chgData name="Ruchik Jani" userId="S::jani.ru@northeastern.edu::a9fd4662-a64d-4920-b27b-dcd6ee152903" providerId="AD" clId="Web-{21C0CBC5-B0FB-8DC3-26C0-286874E0F663}" dt="2023-11-28T11:59:10.010" v="66" actId="20577"/>
          <ac:spMkLst>
            <pc:docMk/>
            <pc:sldMk cId="1078147095" sldId="264"/>
            <ac:spMk id="3" creationId="{6EBC09F3-83AA-39A2-C6A0-1BF57339878D}"/>
          </ac:spMkLst>
        </pc:spChg>
      </pc:sldChg>
      <pc:sldChg chg="modSp">
        <pc:chgData name="Ruchik Jani" userId="S::jani.ru@northeastern.edu::a9fd4662-a64d-4920-b27b-dcd6ee152903" providerId="AD" clId="Web-{21C0CBC5-B0FB-8DC3-26C0-286874E0F663}" dt="2023-11-28T11:23:57.269" v="3" actId="20577"/>
        <pc:sldMkLst>
          <pc:docMk/>
          <pc:sldMk cId="3947612155" sldId="272"/>
        </pc:sldMkLst>
        <pc:spChg chg="mod">
          <ac:chgData name="Ruchik Jani" userId="S::jani.ru@northeastern.edu::a9fd4662-a64d-4920-b27b-dcd6ee152903" providerId="AD" clId="Web-{21C0CBC5-B0FB-8DC3-26C0-286874E0F663}" dt="2023-11-28T11:23:57.269" v="3" actId="20577"/>
          <ac:spMkLst>
            <pc:docMk/>
            <pc:sldMk cId="3947612155" sldId="272"/>
            <ac:spMk id="3" creationId="{31113D60-4120-6B0A-95FD-4FB25C3A4B0D}"/>
          </ac:spMkLst>
        </pc:spChg>
      </pc:sldChg>
      <pc:sldChg chg="modSp">
        <pc:chgData name="Ruchik Jani" userId="S::jani.ru@northeastern.edu::a9fd4662-a64d-4920-b27b-dcd6ee152903" providerId="AD" clId="Web-{21C0CBC5-B0FB-8DC3-26C0-286874E0F663}" dt="2023-11-28T11:23:43.784" v="1" actId="20577"/>
        <pc:sldMkLst>
          <pc:docMk/>
          <pc:sldMk cId="3948082249" sldId="273"/>
        </pc:sldMkLst>
        <pc:spChg chg="mod">
          <ac:chgData name="Ruchik Jani" userId="S::jani.ru@northeastern.edu::a9fd4662-a64d-4920-b27b-dcd6ee152903" providerId="AD" clId="Web-{21C0CBC5-B0FB-8DC3-26C0-286874E0F663}" dt="2023-11-28T11:23:43.784" v="1" actId="20577"/>
          <ac:spMkLst>
            <pc:docMk/>
            <pc:sldMk cId="3948082249" sldId="273"/>
            <ac:spMk id="3" creationId="{D905A500-1110-9B35-6E2F-5DCF432EA16B}"/>
          </ac:spMkLst>
        </pc:spChg>
      </pc:sldChg>
      <pc:sldChg chg="modSp">
        <pc:chgData name="Ruchik Jani" userId="S::jani.ru@northeastern.edu::a9fd4662-a64d-4920-b27b-dcd6ee152903" providerId="AD" clId="Web-{21C0CBC5-B0FB-8DC3-26C0-286874E0F663}" dt="2023-11-28T11:25:57.992" v="18" actId="20577"/>
        <pc:sldMkLst>
          <pc:docMk/>
          <pc:sldMk cId="594113171" sldId="274"/>
        </pc:sldMkLst>
        <pc:spChg chg="mod">
          <ac:chgData name="Ruchik Jani" userId="S::jani.ru@northeastern.edu::a9fd4662-a64d-4920-b27b-dcd6ee152903" providerId="AD" clId="Web-{21C0CBC5-B0FB-8DC3-26C0-286874E0F663}" dt="2023-11-28T11:25:57.992" v="18" actId="20577"/>
          <ac:spMkLst>
            <pc:docMk/>
            <pc:sldMk cId="594113171" sldId="274"/>
            <ac:spMk id="2" creationId="{B462CF3D-F3F3-D78A-3122-42687830EF8E}"/>
          </ac:spMkLst>
        </pc:spChg>
      </pc:sldChg>
      <pc:sldChg chg="modSp">
        <pc:chgData name="Ruchik Jani" userId="S::jani.ru@northeastern.edu::a9fd4662-a64d-4920-b27b-dcd6ee152903" providerId="AD" clId="Web-{21C0CBC5-B0FB-8DC3-26C0-286874E0F663}" dt="2023-11-28T11:24:13.676" v="5" actId="20577"/>
        <pc:sldMkLst>
          <pc:docMk/>
          <pc:sldMk cId="1469336151" sldId="275"/>
        </pc:sldMkLst>
        <pc:spChg chg="mod">
          <ac:chgData name="Ruchik Jani" userId="S::jani.ru@northeastern.edu::a9fd4662-a64d-4920-b27b-dcd6ee152903" providerId="AD" clId="Web-{21C0CBC5-B0FB-8DC3-26C0-286874E0F663}" dt="2023-11-28T11:24:13.676" v="5" actId="20577"/>
          <ac:spMkLst>
            <pc:docMk/>
            <pc:sldMk cId="1469336151" sldId="275"/>
            <ac:spMk id="4" creationId="{CC3A3D90-3880-6B45-AF20-EA8B8248F428}"/>
          </ac:spMkLst>
        </pc:spChg>
      </pc:sldChg>
      <pc:sldChg chg="modSp">
        <pc:chgData name="Ruchik Jani" userId="S::jani.ru@northeastern.edu::a9fd4662-a64d-4920-b27b-dcd6ee152903" providerId="AD" clId="Web-{21C0CBC5-B0FB-8DC3-26C0-286874E0F663}" dt="2023-11-28T11:25:27.272" v="14" actId="1076"/>
        <pc:sldMkLst>
          <pc:docMk/>
          <pc:sldMk cId="3592500773" sldId="277"/>
        </pc:sldMkLst>
        <pc:spChg chg="mod">
          <ac:chgData name="Ruchik Jani" userId="S::jani.ru@northeastern.edu::a9fd4662-a64d-4920-b27b-dcd6ee152903" providerId="AD" clId="Web-{21C0CBC5-B0FB-8DC3-26C0-286874E0F663}" dt="2023-11-28T11:25:27.272" v="14" actId="1076"/>
          <ac:spMkLst>
            <pc:docMk/>
            <pc:sldMk cId="3592500773" sldId="277"/>
            <ac:spMk id="2" creationId="{B462CF3D-F3F3-D78A-3122-42687830EF8E}"/>
          </ac:spMkLst>
        </pc:spChg>
      </pc:sldChg>
    </pc:docChg>
  </pc:docChgLst>
  <pc:docChgLst>
    <pc:chgData name="Atharva Jamsandekar" userId="S::jamsandekar.a@northeastern.edu::e7a03d24-e284-421c-999b-f44027498709" providerId="AD" clId="Web-{2A047A36-BBAA-5925-4B71-8B44D708893F}"/>
    <pc:docChg chg="addSld modSld">
      <pc:chgData name="Atharva Jamsandekar" userId="S::jamsandekar.a@northeastern.edu::e7a03d24-e284-421c-999b-f44027498709" providerId="AD" clId="Web-{2A047A36-BBAA-5925-4B71-8B44D708893F}" dt="2023-12-09T02:48:12.312" v="96" actId="20577"/>
      <pc:docMkLst>
        <pc:docMk/>
      </pc:docMkLst>
      <pc:sldChg chg="addSp delSp modSp">
        <pc:chgData name="Atharva Jamsandekar" userId="S::jamsandekar.a@northeastern.edu::e7a03d24-e284-421c-999b-f44027498709" providerId="AD" clId="Web-{2A047A36-BBAA-5925-4B71-8B44D708893F}" dt="2023-12-09T02:47:51.139" v="89" actId="20577"/>
        <pc:sldMkLst>
          <pc:docMk/>
          <pc:sldMk cId="594113171" sldId="274"/>
        </pc:sldMkLst>
        <pc:spChg chg="mod">
          <ac:chgData name="Atharva Jamsandekar" userId="S::jamsandekar.a@northeastern.edu::e7a03d24-e284-421c-999b-f44027498709" providerId="AD" clId="Web-{2A047A36-BBAA-5925-4B71-8B44D708893F}" dt="2023-12-09T02:47:51.139" v="89" actId="20577"/>
          <ac:spMkLst>
            <pc:docMk/>
            <pc:sldMk cId="594113171" sldId="274"/>
            <ac:spMk id="2" creationId="{B462CF3D-F3F3-D78A-3122-42687830EF8E}"/>
          </ac:spMkLst>
        </pc:spChg>
        <pc:spChg chg="del">
          <ac:chgData name="Atharva Jamsandekar" userId="S::jamsandekar.a@northeastern.edu::e7a03d24-e284-421c-999b-f44027498709" providerId="AD" clId="Web-{2A047A36-BBAA-5925-4B71-8B44D708893F}" dt="2023-12-09T02:40:57.010" v="38"/>
          <ac:spMkLst>
            <pc:docMk/>
            <pc:sldMk cId="594113171" sldId="274"/>
            <ac:spMk id="3" creationId="{56836536-E951-35AA-6867-8523A06812A4}"/>
          </ac:spMkLst>
        </pc:spChg>
        <pc:spChg chg="add mod">
          <ac:chgData name="Atharva Jamsandekar" userId="S::jamsandekar.a@northeastern.edu::e7a03d24-e284-421c-999b-f44027498709" providerId="AD" clId="Web-{2A047A36-BBAA-5925-4B71-8B44D708893F}" dt="2023-12-09T02:41:15.714" v="40" actId="20577"/>
          <ac:spMkLst>
            <pc:docMk/>
            <pc:sldMk cId="594113171" sldId="274"/>
            <ac:spMk id="6" creationId="{6F4E5F6F-F527-CA89-1E2D-A581D71A7201}"/>
          </ac:spMkLst>
        </pc:spChg>
        <pc:picChg chg="del">
          <ac:chgData name="Atharva Jamsandekar" userId="S::jamsandekar.a@northeastern.edu::e7a03d24-e284-421c-999b-f44027498709" providerId="AD" clId="Web-{2A047A36-BBAA-5925-4B71-8B44D708893F}" dt="2023-12-09T02:40:40.290" v="36"/>
          <ac:picMkLst>
            <pc:docMk/>
            <pc:sldMk cId="594113171" sldId="274"/>
            <ac:picMk id="12" creationId="{B16DDC05-2974-7844-6B96-BA56277E8CB0}"/>
          </ac:picMkLst>
        </pc:picChg>
      </pc:sldChg>
      <pc:sldChg chg="modSp">
        <pc:chgData name="Atharva Jamsandekar" userId="S::jamsandekar.a@northeastern.edu::e7a03d24-e284-421c-999b-f44027498709" providerId="AD" clId="Web-{2A047A36-BBAA-5925-4B71-8B44D708893F}" dt="2023-12-09T02:48:06.546" v="94" actId="20577"/>
        <pc:sldMkLst>
          <pc:docMk/>
          <pc:sldMk cId="1469336151" sldId="275"/>
        </pc:sldMkLst>
        <pc:spChg chg="mod">
          <ac:chgData name="Atharva Jamsandekar" userId="S::jamsandekar.a@northeastern.edu::e7a03d24-e284-421c-999b-f44027498709" providerId="AD" clId="Web-{2A047A36-BBAA-5925-4B71-8B44D708893F}" dt="2023-12-09T02:48:06.546" v="94" actId="20577"/>
          <ac:spMkLst>
            <pc:docMk/>
            <pc:sldMk cId="1469336151" sldId="275"/>
            <ac:spMk id="2" creationId="{B462CF3D-F3F3-D78A-3122-42687830EF8E}"/>
          </ac:spMkLst>
        </pc:spChg>
        <pc:spChg chg="mod">
          <ac:chgData name="Atharva Jamsandekar" userId="S::jamsandekar.a@northeastern.edu::e7a03d24-e284-421c-999b-f44027498709" providerId="AD" clId="Web-{2A047A36-BBAA-5925-4B71-8B44D708893F}" dt="2023-12-09T02:39:29.253" v="7" actId="20577"/>
          <ac:spMkLst>
            <pc:docMk/>
            <pc:sldMk cId="1469336151" sldId="275"/>
            <ac:spMk id="4" creationId="{CC3A3D90-3880-6B45-AF20-EA8B8248F428}"/>
          </ac:spMkLst>
        </pc:spChg>
      </pc:sldChg>
      <pc:sldChg chg="addSp delSp modSp">
        <pc:chgData name="Atharva Jamsandekar" userId="S::jamsandekar.a@northeastern.edu::e7a03d24-e284-421c-999b-f44027498709" providerId="AD" clId="Web-{2A047A36-BBAA-5925-4B71-8B44D708893F}" dt="2023-12-09T02:40:13.288" v="34" actId="20577"/>
        <pc:sldMkLst>
          <pc:docMk/>
          <pc:sldMk cId="2383468531" sldId="276"/>
        </pc:sldMkLst>
        <pc:spChg chg="add mod">
          <ac:chgData name="Atharva Jamsandekar" userId="S::jamsandekar.a@northeastern.edu::e7a03d24-e284-421c-999b-f44027498709" providerId="AD" clId="Web-{2A047A36-BBAA-5925-4B71-8B44D708893F}" dt="2023-12-09T02:40:13.288" v="34" actId="20577"/>
          <ac:spMkLst>
            <pc:docMk/>
            <pc:sldMk cId="2383468531" sldId="276"/>
            <ac:spMk id="4" creationId="{9B9BFF56-0E73-4242-40E5-A7709470AF36}"/>
          </ac:spMkLst>
        </pc:spChg>
        <pc:picChg chg="del">
          <ac:chgData name="Atharva Jamsandekar" userId="S::jamsandekar.a@northeastern.edu::e7a03d24-e284-421c-999b-f44027498709" providerId="AD" clId="Web-{2A047A36-BBAA-5925-4B71-8B44D708893F}" dt="2023-12-09T02:40:01.350" v="10"/>
          <ac:picMkLst>
            <pc:docMk/>
            <pc:sldMk cId="2383468531" sldId="276"/>
            <ac:picMk id="9" creationId="{1199668C-B3EA-A207-20B4-A1E82B9D0C84}"/>
          </ac:picMkLst>
        </pc:picChg>
      </pc:sldChg>
      <pc:sldChg chg="modSp">
        <pc:chgData name="Atharva Jamsandekar" userId="S::jamsandekar.a@northeastern.edu::e7a03d24-e284-421c-999b-f44027498709" providerId="AD" clId="Web-{2A047A36-BBAA-5925-4B71-8B44D708893F}" dt="2023-12-09T02:47:37.700" v="83" actId="20577"/>
        <pc:sldMkLst>
          <pc:docMk/>
          <pc:sldMk cId="3592500773" sldId="277"/>
        </pc:sldMkLst>
        <pc:spChg chg="mod">
          <ac:chgData name="Atharva Jamsandekar" userId="S::jamsandekar.a@northeastern.edu::e7a03d24-e284-421c-999b-f44027498709" providerId="AD" clId="Web-{2A047A36-BBAA-5925-4B71-8B44D708893F}" dt="2023-12-09T02:47:37.700" v="83" actId="20577"/>
          <ac:spMkLst>
            <pc:docMk/>
            <pc:sldMk cId="3592500773" sldId="277"/>
            <ac:spMk id="2" creationId="{B462CF3D-F3F3-D78A-3122-42687830EF8E}"/>
          </ac:spMkLst>
        </pc:spChg>
      </pc:sldChg>
      <pc:sldChg chg="delSp modSp add replId">
        <pc:chgData name="Atharva Jamsandekar" userId="S::jamsandekar.a@northeastern.edu::e7a03d24-e284-421c-999b-f44027498709" providerId="AD" clId="Web-{2A047A36-BBAA-5925-4B71-8B44D708893F}" dt="2023-12-09T02:48:12.312" v="96" actId="20577"/>
        <pc:sldMkLst>
          <pc:docMk/>
          <pc:sldMk cId="4019059041" sldId="280"/>
        </pc:sldMkLst>
        <pc:spChg chg="mod">
          <ac:chgData name="Atharva Jamsandekar" userId="S::jamsandekar.a@northeastern.edu::e7a03d24-e284-421c-999b-f44027498709" providerId="AD" clId="Web-{2A047A36-BBAA-5925-4B71-8B44D708893F}" dt="2023-12-09T02:48:12.312" v="96" actId="20577"/>
          <ac:spMkLst>
            <pc:docMk/>
            <pc:sldMk cId="4019059041" sldId="280"/>
            <ac:spMk id="2" creationId="{B462CF3D-F3F3-D78A-3122-42687830EF8E}"/>
          </ac:spMkLst>
        </pc:spChg>
        <pc:spChg chg="mod">
          <ac:chgData name="Atharva Jamsandekar" userId="S::jamsandekar.a@northeastern.edu::e7a03d24-e284-421c-999b-f44027498709" providerId="AD" clId="Web-{2A047A36-BBAA-5925-4B71-8B44D708893F}" dt="2023-12-09T02:47:09.667" v="74" actId="20577"/>
          <ac:spMkLst>
            <pc:docMk/>
            <pc:sldMk cId="4019059041" sldId="280"/>
            <ac:spMk id="4" creationId="{CC3A3D90-3880-6B45-AF20-EA8B8248F428}"/>
          </ac:spMkLst>
        </pc:spChg>
        <pc:picChg chg="del">
          <ac:chgData name="Atharva Jamsandekar" userId="S::jamsandekar.a@northeastern.edu::e7a03d24-e284-421c-999b-f44027498709" providerId="AD" clId="Web-{2A047A36-BBAA-5925-4B71-8B44D708893F}" dt="2023-12-09T02:47:12.386" v="75"/>
          <ac:picMkLst>
            <pc:docMk/>
            <pc:sldMk cId="4019059041" sldId="280"/>
            <ac:picMk id="8" creationId="{31022558-976B-0E64-EB80-54F819367BF6}"/>
          </ac:picMkLst>
        </pc:picChg>
      </pc:sldChg>
      <pc:sldChg chg="add replId">
        <pc:chgData name="Atharva Jamsandekar" userId="S::jamsandekar.a@northeastern.edu::e7a03d24-e284-421c-999b-f44027498709" providerId="AD" clId="Web-{2A047A36-BBAA-5925-4B71-8B44D708893F}" dt="2023-12-09T02:39:57.834" v="9"/>
        <pc:sldMkLst>
          <pc:docMk/>
          <pc:sldMk cId="3117033692" sldId="281"/>
        </pc:sldMkLst>
      </pc:sldChg>
      <pc:sldChg chg="add replId">
        <pc:chgData name="Atharva Jamsandekar" userId="S::jamsandekar.a@northeastern.edu::e7a03d24-e284-421c-999b-f44027498709" providerId="AD" clId="Web-{2A047A36-BBAA-5925-4B71-8B44D708893F}" dt="2023-12-09T02:40:37.243" v="35"/>
        <pc:sldMkLst>
          <pc:docMk/>
          <pc:sldMk cId="1114456034" sldId="282"/>
        </pc:sldMkLst>
      </pc:sldChg>
      <pc:sldChg chg="addSp delSp modSp add replId">
        <pc:chgData name="Atharva Jamsandekar" userId="S::jamsandekar.a@northeastern.edu::e7a03d24-e284-421c-999b-f44027498709" providerId="AD" clId="Web-{2A047A36-BBAA-5925-4B71-8B44D708893F}" dt="2023-12-09T02:46:10.553" v="53" actId="20577"/>
        <pc:sldMkLst>
          <pc:docMk/>
          <pc:sldMk cId="478599753" sldId="283"/>
        </pc:sldMkLst>
        <pc:spChg chg="mod">
          <ac:chgData name="Atharva Jamsandekar" userId="S::jamsandekar.a@northeastern.edu::e7a03d24-e284-421c-999b-f44027498709" providerId="AD" clId="Web-{2A047A36-BBAA-5925-4B71-8B44D708893F}" dt="2023-12-09T02:46:10.553" v="53" actId="20577"/>
          <ac:spMkLst>
            <pc:docMk/>
            <pc:sldMk cId="478599753" sldId="283"/>
            <ac:spMk id="2" creationId="{B462CF3D-F3F3-D78A-3122-42687830EF8E}"/>
          </ac:spMkLst>
        </pc:spChg>
        <pc:spChg chg="add mod">
          <ac:chgData name="Atharva Jamsandekar" userId="S::jamsandekar.a@northeastern.edu::e7a03d24-e284-421c-999b-f44027498709" providerId="AD" clId="Web-{2A047A36-BBAA-5925-4B71-8B44D708893F}" dt="2023-12-09T02:45:59.365" v="42"/>
          <ac:spMkLst>
            <pc:docMk/>
            <pc:sldMk cId="478599753" sldId="283"/>
            <ac:spMk id="4" creationId="{2CE96F36-BB7B-4450-0C67-EB0AF0386034}"/>
          </ac:spMkLst>
        </pc:spChg>
        <pc:picChg chg="del">
          <ac:chgData name="Atharva Jamsandekar" userId="S::jamsandekar.a@northeastern.edu::e7a03d24-e284-421c-999b-f44027498709" providerId="AD" clId="Web-{2A047A36-BBAA-5925-4B71-8B44D708893F}" dt="2023-12-09T02:45:59.365" v="42"/>
          <ac:picMkLst>
            <pc:docMk/>
            <pc:sldMk cId="478599753" sldId="283"/>
            <ac:picMk id="8" creationId="{CBB2BB7F-8E50-DFCF-FA8A-B22BE71836B8}"/>
          </ac:picMkLst>
        </pc:picChg>
      </pc:sldChg>
    </pc:docChg>
  </pc:docChgLst>
  <pc:docChgLst>
    <pc:chgData name="Atharva Jamsandekar" userId="S::jamsandekar.a@northeastern.edu::e7a03d24-e284-421c-999b-f44027498709" providerId="AD" clId="Web-{C5F09C4A-E722-4F6A-BAF2-3391A07DEF4A}"/>
    <pc:docChg chg="modSld">
      <pc:chgData name="Atharva Jamsandekar" userId="S::jamsandekar.a@northeastern.edu::e7a03d24-e284-421c-999b-f44027498709" providerId="AD" clId="Web-{C5F09C4A-E722-4F6A-BAF2-3391A07DEF4A}" dt="2023-12-10T23:47:24.302" v="5"/>
      <pc:docMkLst>
        <pc:docMk/>
      </pc:docMkLst>
      <pc:sldChg chg="modSp">
        <pc:chgData name="Atharva Jamsandekar" userId="S::jamsandekar.a@northeastern.edu::e7a03d24-e284-421c-999b-f44027498709" providerId="AD" clId="Web-{C5F09C4A-E722-4F6A-BAF2-3391A07DEF4A}" dt="2023-12-10T23:11:35.496" v="1" actId="1076"/>
        <pc:sldMkLst>
          <pc:docMk/>
          <pc:sldMk cId="1114456034" sldId="282"/>
        </pc:sldMkLst>
        <pc:picChg chg="mod">
          <ac:chgData name="Atharva Jamsandekar" userId="S::jamsandekar.a@northeastern.edu::e7a03d24-e284-421c-999b-f44027498709" providerId="AD" clId="Web-{C5F09C4A-E722-4F6A-BAF2-3391A07DEF4A}" dt="2023-12-10T23:11:35.496" v="1" actId="1076"/>
          <ac:picMkLst>
            <pc:docMk/>
            <pc:sldMk cId="1114456034" sldId="282"/>
            <ac:picMk id="12" creationId="{B16DDC05-2974-7844-6B96-BA56277E8CB0}"/>
          </ac:picMkLst>
        </pc:picChg>
      </pc:sldChg>
      <pc:sldChg chg="modCm">
        <pc:chgData name="Atharva Jamsandekar" userId="S::jamsandekar.a@northeastern.edu::e7a03d24-e284-421c-999b-f44027498709" providerId="AD" clId="Web-{C5F09C4A-E722-4F6A-BAF2-3391A07DEF4A}" dt="2023-12-10T23:47:05.567" v="4"/>
        <pc:sldMkLst>
          <pc:docMk/>
          <pc:sldMk cId="478599753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Atharva Jamsandekar" userId="S::jamsandekar.a@northeastern.edu::e7a03d24-e284-421c-999b-f44027498709" providerId="AD" clId="Web-{C5F09C4A-E722-4F6A-BAF2-3391A07DEF4A}" dt="2023-12-10T23:47:05.567" v="4"/>
              <pc2:cmMkLst xmlns:pc2="http://schemas.microsoft.com/office/powerpoint/2019/9/main/command">
                <pc:docMk/>
                <pc:sldMk cId="478599753" sldId="283"/>
                <pc2:cmMk id="{552D802F-EDC7-48BF-BA87-0947FB983FC5}"/>
              </pc2:cmMkLst>
            </pc226:cmChg>
          </p:ext>
        </pc:extLst>
      </pc:sldChg>
      <pc:sldChg chg="modCm">
        <pc:chgData name="Atharva Jamsandekar" userId="S::jamsandekar.a@northeastern.edu::e7a03d24-e284-421c-999b-f44027498709" providerId="AD" clId="Web-{C5F09C4A-E722-4F6A-BAF2-3391A07DEF4A}" dt="2023-12-10T23:47:24.302" v="5"/>
        <pc:sldMkLst>
          <pc:docMk/>
          <pc:sldMk cId="545472359" sldId="28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tharva Jamsandekar" userId="S::jamsandekar.a@northeastern.edu::e7a03d24-e284-421c-999b-f44027498709" providerId="AD" clId="Web-{C5F09C4A-E722-4F6A-BAF2-3391A07DEF4A}" dt="2023-12-10T23:47:24.302" v="5"/>
              <pc2:cmMkLst xmlns:pc2="http://schemas.microsoft.com/office/powerpoint/2019/9/main/command">
                <pc:docMk/>
                <pc:sldMk cId="545472359" sldId="286"/>
                <pc2:cmMk id="{4293ADF3-A085-4C0A-AB49-BBD4EAF068CB}"/>
              </pc2:cmMkLst>
            </pc226:cmChg>
          </p:ext>
        </pc:extLst>
      </pc:sldChg>
    </pc:docChg>
  </pc:docChgLst>
  <pc:docChgLst>
    <pc:chgData name="Atharva Jamsandekar" userId="S::jamsandekar.a@northeastern.edu::e7a03d24-e284-421c-999b-f44027498709" providerId="AD" clId="Web-{C4AC972E-BD6A-F5F2-411B-E0344E712ED7}"/>
    <pc:docChg chg="addSld delSld modSld">
      <pc:chgData name="Atharva Jamsandekar" userId="S::jamsandekar.a@northeastern.edu::e7a03d24-e284-421c-999b-f44027498709" providerId="AD" clId="Web-{C4AC972E-BD6A-F5F2-411B-E0344E712ED7}" dt="2023-12-10T10:22:47.143" v="265"/>
      <pc:docMkLst>
        <pc:docMk/>
      </pc:docMkLst>
      <pc:sldChg chg="modSp">
        <pc:chgData name="Atharva Jamsandekar" userId="S::jamsandekar.a@northeastern.edu::e7a03d24-e284-421c-999b-f44027498709" providerId="AD" clId="Web-{C4AC972E-BD6A-F5F2-411B-E0344E712ED7}" dt="2023-12-10T02:53:14.408" v="1" actId="20577"/>
        <pc:sldMkLst>
          <pc:docMk/>
          <pc:sldMk cId="109857222" sldId="256"/>
        </pc:sldMkLst>
        <pc:spChg chg="mod">
          <ac:chgData name="Atharva Jamsandekar" userId="S::jamsandekar.a@northeastern.edu::e7a03d24-e284-421c-999b-f44027498709" providerId="AD" clId="Web-{C4AC972E-BD6A-F5F2-411B-E0344E712ED7}" dt="2023-12-10T02:53:14.408" v="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Atharva Jamsandekar" userId="S::jamsandekar.a@northeastern.edu::e7a03d24-e284-421c-999b-f44027498709" providerId="AD" clId="Web-{C4AC972E-BD6A-F5F2-411B-E0344E712ED7}" dt="2023-12-10T09:46:16.167" v="148" actId="1076"/>
        <pc:sldMkLst>
          <pc:docMk/>
          <pc:sldMk cId="3947612155" sldId="272"/>
        </pc:sldMkLst>
        <pc:spChg chg="mod">
          <ac:chgData name="Atharva Jamsandekar" userId="S::jamsandekar.a@northeastern.edu::e7a03d24-e284-421c-999b-f44027498709" providerId="AD" clId="Web-{C4AC972E-BD6A-F5F2-411B-E0344E712ED7}" dt="2023-12-10T09:45:47.571" v="147" actId="20577"/>
          <ac:spMkLst>
            <pc:docMk/>
            <pc:sldMk cId="3947612155" sldId="272"/>
            <ac:spMk id="3" creationId="{31113D60-4120-6B0A-95FD-4FB25C3A4B0D}"/>
          </ac:spMkLst>
        </pc:spChg>
        <pc:spChg chg="add mod">
          <ac:chgData name="Atharva Jamsandekar" userId="S::jamsandekar.a@northeastern.edu::e7a03d24-e284-421c-999b-f44027498709" providerId="AD" clId="Web-{C4AC972E-BD6A-F5F2-411B-E0344E712ED7}" dt="2023-12-10T09:45:44.243" v="146" actId="20577"/>
          <ac:spMkLst>
            <pc:docMk/>
            <pc:sldMk cId="3947612155" sldId="272"/>
            <ac:spMk id="6" creationId="{FB914F76-2614-0335-CED5-5E92B2241D15}"/>
          </ac:spMkLst>
        </pc:spChg>
        <pc:picChg chg="mod">
          <ac:chgData name="Atharva Jamsandekar" userId="S::jamsandekar.a@northeastern.edu::e7a03d24-e284-421c-999b-f44027498709" providerId="AD" clId="Web-{C4AC972E-BD6A-F5F2-411B-E0344E712ED7}" dt="2023-12-10T09:46:16.167" v="148" actId="1076"/>
          <ac:picMkLst>
            <pc:docMk/>
            <pc:sldMk cId="3947612155" sldId="272"/>
            <ac:picMk id="8" creationId="{79D3A7FC-8BB1-D88F-F53C-C83DFF9DC6F4}"/>
          </ac:picMkLst>
        </pc:picChg>
      </pc:sldChg>
      <pc:sldChg chg="addSp modSp">
        <pc:chgData name="Atharva Jamsandekar" userId="S::jamsandekar.a@northeastern.edu::e7a03d24-e284-421c-999b-f44027498709" providerId="AD" clId="Web-{C4AC972E-BD6A-F5F2-411B-E0344E712ED7}" dt="2023-12-10T10:06:55.900" v="193" actId="1076"/>
        <pc:sldMkLst>
          <pc:docMk/>
          <pc:sldMk cId="1469336151" sldId="275"/>
        </pc:sldMkLst>
        <pc:spChg chg="mod">
          <ac:chgData name="Atharva Jamsandekar" userId="S::jamsandekar.a@northeastern.edu::e7a03d24-e284-421c-999b-f44027498709" providerId="AD" clId="Web-{C4AC972E-BD6A-F5F2-411B-E0344E712ED7}" dt="2023-12-10T10:05:38.707" v="191" actId="20577"/>
          <ac:spMkLst>
            <pc:docMk/>
            <pc:sldMk cId="1469336151" sldId="275"/>
            <ac:spMk id="4" creationId="{CC3A3D90-3880-6B45-AF20-EA8B8248F428}"/>
          </ac:spMkLst>
        </pc:spChg>
        <pc:picChg chg="add mod">
          <ac:chgData name="Atharva Jamsandekar" userId="S::jamsandekar.a@northeastern.edu::e7a03d24-e284-421c-999b-f44027498709" providerId="AD" clId="Web-{C4AC972E-BD6A-F5F2-411B-E0344E712ED7}" dt="2023-12-10T10:06:55.900" v="193" actId="1076"/>
          <ac:picMkLst>
            <pc:docMk/>
            <pc:sldMk cId="1469336151" sldId="275"/>
            <ac:picMk id="3" creationId="{FB238CD3-3D8E-1F35-C9B6-F52F58F9CF1F}"/>
          </ac:picMkLst>
        </pc:picChg>
        <pc:picChg chg="mod">
          <ac:chgData name="Atharva Jamsandekar" userId="S::jamsandekar.a@northeastern.edu::e7a03d24-e284-421c-999b-f44027498709" providerId="AD" clId="Web-{C4AC972E-BD6A-F5F2-411B-E0344E712ED7}" dt="2023-12-10T10:04:01.981" v="152" actId="1076"/>
          <ac:picMkLst>
            <pc:docMk/>
            <pc:sldMk cId="1469336151" sldId="275"/>
            <ac:picMk id="8" creationId="{31022558-976B-0E64-EB80-54F819367BF6}"/>
          </ac:picMkLst>
        </pc:picChg>
      </pc:sldChg>
      <pc:sldChg chg="del">
        <pc:chgData name="Atharva Jamsandekar" userId="S::jamsandekar.a@northeastern.edu::e7a03d24-e284-421c-999b-f44027498709" providerId="AD" clId="Web-{C4AC972E-BD6A-F5F2-411B-E0344E712ED7}" dt="2023-12-10T10:22:03.468" v="264"/>
        <pc:sldMkLst>
          <pc:docMk/>
          <pc:sldMk cId="4019059041" sldId="280"/>
        </pc:sldMkLst>
      </pc:sldChg>
      <pc:sldChg chg="addSp modSp">
        <pc:chgData name="Atharva Jamsandekar" userId="S::jamsandekar.a@northeastern.edu::e7a03d24-e284-421c-999b-f44027498709" providerId="AD" clId="Web-{C4AC972E-BD6A-F5F2-411B-E0344E712ED7}" dt="2023-12-10T10:12:16.236" v="236" actId="14100"/>
        <pc:sldMkLst>
          <pc:docMk/>
          <pc:sldMk cId="478599753" sldId="283"/>
        </pc:sldMkLst>
        <pc:spChg chg="add mod">
          <ac:chgData name="Atharva Jamsandekar" userId="S::jamsandekar.a@northeastern.edu::e7a03d24-e284-421c-999b-f44027498709" providerId="AD" clId="Web-{C4AC972E-BD6A-F5F2-411B-E0344E712ED7}" dt="2023-12-10T10:10:49.417" v="215" actId="20577"/>
          <ac:spMkLst>
            <pc:docMk/>
            <pc:sldMk cId="478599753" sldId="283"/>
            <ac:spMk id="4" creationId="{9ACD7229-FC11-8C51-CD58-A06D053767C5}"/>
          </ac:spMkLst>
        </pc:spChg>
        <pc:spChg chg="add mod">
          <ac:chgData name="Atharva Jamsandekar" userId="S::jamsandekar.a@northeastern.edu::e7a03d24-e284-421c-999b-f44027498709" providerId="AD" clId="Web-{C4AC972E-BD6A-F5F2-411B-E0344E712ED7}" dt="2023-12-10T10:11:15.654" v="223" actId="20577"/>
          <ac:spMkLst>
            <pc:docMk/>
            <pc:sldMk cId="478599753" sldId="283"/>
            <ac:spMk id="9" creationId="{734EF489-61F8-87EC-9D9C-2F37B0B17741}"/>
          </ac:spMkLst>
        </pc:spChg>
        <pc:spChg chg="add mod">
          <ac:chgData name="Atharva Jamsandekar" userId="S::jamsandekar.a@northeastern.edu::e7a03d24-e284-421c-999b-f44027498709" providerId="AD" clId="Web-{C4AC972E-BD6A-F5F2-411B-E0344E712ED7}" dt="2023-12-10T10:12:16.236" v="236" actId="14100"/>
          <ac:spMkLst>
            <pc:docMk/>
            <pc:sldMk cId="478599753" sldId="283"/>
            <ac:spMk id="11" creationId="{170EBF20-9727-02CB-37DF-BBFE8900D5B8}"/>
          </ac:spMkLst>
        </pc:spChg>
        <pc:picChg chg="mod">
          <ac:chgData name="Atharva Jamsandekar" userId="S::jamsandekar.a@northeastern.edu::e7a03d24-e284-421c-999b-f44027498709" providerId="AD" clId="Web-{C4AC972E-BD6A-F5F2-411B-E0344E712ED7}" dt="2023-12-10T09:41:57.851" v="124" actId="1076"/>
          <ac:picMkLst>
            <pc:docMk/>
            <pc:sldMk cId="478599753" sldId="283"/>
            <ac:picMk id="3" creationId="{A844442A-885E-EA19-4FFD-14B01C4344BC}"/>
          </ac:picMkLst>
        </pc:picChg>
        <pc:picChg chg="mod">
          <ac:chgData name="Atharva Jamsandekar" userId="S::jamsandekar.a@northeastern.edu::e7a03d24-e284-421c-999b-f44027498709" providerId="AD" clId="Web-{C4AC972E-BD6A-F5F2-411B-E0344E712ED7}" dt="2023-12-10T10:00:52.107" v="149" actId="14100"/>
          <ac:picMkLst>
            <pc:docMk/>
            <pc:sldMk cId="478599753" sldId="283"/>
            <ac:picMk id="6" creationId="{93D745BA-B80F-6C95-471C-6DD0C64032A5}"/>
          </ac:picMkLst>
        </pc:picChg>
        <pc:picChg chg="mod">
          <ac:chgData name="Atharva Jamsandekar" userId="S::jamsandekar.a@northeastern.edu::e7a03d24-e284-421c-999b-f44027498709" providerId="AD" clId="Web-{C4AC972E-BD6A-F5F2-411B-E0344E712ED7}" dt="2023-12-10T09:41:35.662" v="117" actId="1076"/>
          <ac:picMkLst>
            <pc:docMk/>
            <pc:sldMk cId="478599753" sldId="283"/>
            <ac:picMk id="8" creationId="{7A9B7FCD-24B7-1F61-4799-860E88471DDA}"/>
          </ac:picMkLst>
        </pc:picChg>
        <pc:picChg chg="mod">
          <ac:chgData name="Atharva Jamsandekar" userId="S::jamsandekar.a@northeastern.edu::e7a03d24-e284-421c-999b-f44027498709" providerId="AD" clId="Web-{C4AC972E-BD6A-F5F2-411B-E0344E712ED7}" dt="2023-12-10T10:09:28.896" v="195" actId="1076"/>
          <ac:picMkLst>
            <pc:docMk/>
            <pc:sldMk cId="478599753" sldId="283"/>
            <ac:picMk id="10" creationId="{593D8130-DE2E-E870-ACB2-02E7438ED753}"/>
          </ac:picMkLst>
        </pc:picChg>
      </pc:sldChg>
      <pc:sldChg chg="modSp del">
        <pc:chgData name="Atharva Jamsandekar" userId="S::jamsandekar.a@northeastern.edu::e7a03d24-e284-421c-999b-f44027498709" providerId="AD" clId="Web-{C4AC972E-BD6A-F5F2-411B-E0344E712ED7}" dt="2023-12-10T10:22:47.143" v="265"/>
        <pc:sldMkLst>
          <pc:docMk/>
          <pc:sldMk cId="2553298923" sldId="284"/>
        </pc:sldMkLst>
        <pc:spChg chg="mod">
          <ac:chgData name="Atharva Jamsandekar" userId="S::jamsandekar.a@northeastern.edu::e7a03d24-e284-421c-999b-f44027498709" providerId="AD" clId="Web-{C4AC972E-BD6A-F5F2-411B-E0344E712ED7}" dt="2023-12-10T03:13:04.523" v="7" actId="20577"/>
          <ac:spMkLst>
            <pc:docMk/>
            <pc:sldMk cId="2553298923" sldId="284"/>
            <ac:spMk id="2" creationId="{B462CF3D-F3F3-D78A-3122-42687830EF8E}"/>
          </ac:spMkLst>
        </pc:spChg>
      </pc:sldChg>
      <pc:sldChg chg="modSp">
        <pc:chgData name="Atharva Jamsandekar" userId="S::jamsandekar.a@northeastern.edu::e7a03d24-e284-421c-999b-f44027498709" providerId="AD" clId="Web-{C4AC972E-BD6A-F5F2-411B-E0344E712ED7}" dt="2023-12-10T05:13:59.378" v="109" actId="14100"/>
        <pc:sldMkLst>
          <pc:docMk/>
          <pc:sldMk cId="38470501" sldId="285"/>
        </pc:sldMkLst>
        <pc:spChg chg="mod">
          <ac:chgData name="Atharva Jamsandekar" userId="S::jamsandekar.a@northeastern.edu::e7a03d24-e284-421c-999b-f44027498709" providerId="AD" clId="Web-{C4AC972E-BD6A-F5F2-411B-E0344E712ED7}" dt="2023-12-10T05:13:59.378" v="109" actId="14100"/>
          <ac:spMkLst>
            <pc:docMk/>
            <pc:sldMk cId="38470501" sldId="285"/>
            <ac:spMk id="2" creationId="{B462CF3D-F3F3-D78A-3122-42687830EF8E}"/>
          </ac:spMkLst>
        </pc:spChg>
        <pc:spChg chg="mod">
          <ac:chgData name="Atharva Jamsandekar" userId="S::jamsandekar.a@northeastern.edu::e7a03d24-e284-421c-999b-f44027498709" providerId="AD" clId="Web-{C4AC972E-BD6A-F5F2-411B-E0344E712ED7}" dt="2023-12-10T05:13:53.315" v="108" actId="14100"/>
          <ac:spMkLst>
            <pc:docMk/>
            <pc:sldMk cId="38470501" sldId="285"/>
            <ac:spMk id="4" creationId="{CC3A3D90-3880-6B45-AF20-EA8B8248F428}"/>
          </ac:spMkLst>
        </pc:spChg>
      </pc:sldChg>
      <pc:sldChg chg="addSp modSp">
        <pc:chgData name="Atharva Jamsandekar" userId="S::jamsandekar.a@northeastern.edu::e7a03d24-e284-421c-999b-f44027498709" providerId="AD" clId="Web-{C4AC972E-BD6A-F5F2-411B-E0344E712ED7}" dt="2023-12-10T10:13:59.791" v="248" actId="1076"/>
        <pc:sldMkLst>
          <pc:docMk/>
          <pc:sldMk cId="545472359" sldId="286"/>
        </pc:sldMkLst>
        <pc:spChg chg="add mod">
          <ac:chgData name="Atharva Jamsandekar" userId="S::jamsandekar.a@northeastern.edu::e7a03d24-e284-421c-999b-f44027498709" providerId="AD" clId="Web-{C4AC972E-BD6A-F5F2-411B-E0344E712ED7}" dt="2023-12-10T10:12:33.378" v="238" actId="1076"/>
          <ac:spMkLst>
            <pc:docMk/>
            <pc:sldMk cId="545472359" sldId="286"/>
            <ac:spMk id="8" creationId="{26ED0A0C-7A86-68E6-DA23-51D5540863A6}"/>
          </ac:spMkLst>
        </pc:spChg>
        <pc:spChg chg="add mod">
          <ac:chgData name="Atharva Jamsandekar" userId="S::jamsandekar.a@northeastern.edu::e7a03d24-e284-421c-999b-f44027498709" providerId="AD" clId="Web-{C4AC972E-BD6A-F5F2-411B-E0344E712ED7}" dt="2023-12-10T10:13:01.662" v="243" actId="1076"/>
          <ac:spMkLst>
            <pc:docMk/>
            <pc:sldMk cId="545472359" sldId="286"/>
            <ac:spMk id="10" creationId="{5880C75E-1983-8B90-E735-B2A38930E89D}"/>
          </ac:spMkLst>
        </pc:spChg>
        <pc:spChg chg="add mod">
          <ac:chgData name="Atharva Jamsandekar" userId="S::jamsandekar.a@northeastern.edu::e7a03d24-e284-421c-999b-f44027498709" providerId="AD" clId="Web-{C4AC972E-BD6A-F5F2-411B-E0344E712ED7}" dt="2023-12-10T10:13:43.587" v="247" actId="1076"/>
          <ac:spMkLst>
            <pc:docMk/>
            <pc:sldMk cId="545472359" sldId="286"/>
            <ac:spMk id="13" creationId="{015C4D7D-C882-9E7C-5C98-6A48C6B3CD03}"/>
          </ac:spMkLst>
        </pc:spChg>
        <pc:picChg chg="mod">
          <ac:chgData name="Atharva Jamsandekar" userId="S::jamsandekar.a@northeastern.edu::e7a03d24-e284-421c-999b-f44027498709" providerId="AD" clId="Web-{C4AC972E-BD6A-F5F2-411B-E0344E712ED7}" dt="2023-12-10T10:12:37.675" v="239" actId="1076"/>
          <ac:picMkLst>
            <pc:docMk/>
            <pc:sldMk cId="545472359" sldId="286"/>
            <ac:picMk id="4" creationId="{AFC7C349-0628-B1B1-CA35-C21F1576D406}"/>
          </ac:picMkLst>
        </pc:picChg>
        <pc:picChg chg="mod">
          <ac:chgData name="Atharva Jamsandekar" userId="S::jamsandekar.a@northeastern.edu::e7a03d24-e284-421c-999b-f44027498709" providerId="AD" clId="Web-{C4AC972E-BD6A-F5F2-411B-E0344E712ED7}" dt="2023-12-10T10:13:59.791" v="248" actId="1076"/>
          <ac:picMkLst>
            <pc:docMk/>
            <pc:sldMk cId="545472359" sldId="286"/>
            <ac:picMk id="6" creationId="{7D0F6AFE-3FF3-B57A-7F49-AE0C0386C616}"/>
          </ac:picMkLst>
        </pc:picChg>
        <pc:picChg chg="mod modCrop">
          <ac:chgData name="Atharva Jamsandekar" userId="S::jamsandekar.a@northeastern.edu::e7a03d24-e284-421c-999b-f44027498709" providerId="AD" clId="Web-{C4AC972E-BD6A-F5F2-411B-E0344E712ED7}" dt="2023-12-10T10:13:23.179" v="245"/>
          <ac:picMkLst>
            <pc:docMk/>
            <pc:sldMk cId="545472359" sldId="286"/>
            <ac:picMk id="11" creationId="{C6EC5960-9E13-5D93-9C6C-1B02084445C9}"/>
          </ac:picMkLst>
        </pc:picChg>
        <pc:picChg chg="mod">
          <ac:chgData name="Atharva Jamsandekar" userId="S::jamsandekar.a@northeastern.edu::e7a03d24-e284-421c-999b-f44027498709" providerId="AD" clId="Web-{C4AC972E-BD6A-F5F2-411B-E0344E712ED7}" dt="2023-12-10T10:12:41.551" v="241" actId="1076"/>
          <ac:picMkLst>
            <pc:docMk/>
            <pc:sldMk cId="545472359" sldId="286"/>
            <ac:picMk id="14" creationId="{2D174B27-7B37-03B8-D98D-172460E32967}"/>
          </ac:picMkLst>
        </pc:picChg>
      </pc:sldChg>
      <pc:sldChg chg="del">
        <pc:chgData name="Atharva Jamsandekar" userId="S::jamsandekar.a@northeastern.edu::e7a03d24-e284-421c-999b-f44027498709" providerId="AD" clId="Web-{C4AC972E-BD6A-F5F2-411B-E0344E712ED7}" dt="2023-12-10T10:15:02.749" v="250"/>
        <pc:sldMkLst>
          <pc:docMk/>
          <pc:sldMk cId="2457499997" sldId="288"/>
        </pc:sldMkLst>
      </pc:sldChg>
      <pc:sldChg chg="add del replId">
        <pc:chgData name="Atharva Jamsandekar" userId="S::jamsandekar.a@northeastern.edu::e7a03d24-e284-421c-999b-f44027498709" providerId="AD" clId="Web-{C4AC972E-BD6A-F5F2-411B-E0344E712ED7}" dt="2023-12-10T10:15:03.764" v="251"/>
        <pc:sldMkLst>
          <pc:docMk/>
          <pc:sldMk cId="1979954123" sldId="290"/>
        </pc:sldMkLst>
      </pc:sldChg>
      <pc:sldChg chg="modSp add replId">
        <pc:chgData name="Atharva Jamsandekar" userId="S::jamsandekar.a@northeastern.edu::e7a03d24-e284-421c-999b-f44027498709" providerId="AD" clId="Web-{C4AC972E-BD6A-F5F2-411B-E0344E712ED7}" dt="2023-12-10T10:15:51.862" v="263" actId="20577"/>
        <pc:sldMkLst>
          <pc:docMk/>
          <pc:sldMk cId="2162419090" sldId="290"/>
        </pc:sldMkLst>
        <pc:spChg chg="mod">
          <ac:chgData name="Atharva Jamsandekar" userId="S::jamsandekar.a@northeastern.edu::e7a03d24-e284-421c-999b-f44027498709" providerId="AD" clId="Web-{C4AC972E-BD6A-F5F2-411B-E0344E712ED7}" dt="2023-12-10T10:15:28.141" v="256" actId="20577"/>
          <ac:spMkLst>
            <pc:docMk/>
            <pc:sldMk cId="2162419090" sldId="290"/>
            <ac:spMk id="2" creationId="{B462CF3D-F3F3-D78A-3122-42687830EF8E}"/>
          </ac:spMkLst>
        </pc:spChg>
        <pc:spChg chg="mod">
          <ac:chgData name="Atharva Jamsandekar" userId="S::jamsandekar.a@northeastern.edu::e7a03d24-e284-421c-999b-f44027498709" providerId="AD" clId="Web-{C4AC972E-BD6A-F5F2-411B-E0344E712ED7}" dt="2023-12-10T10:15:51.862" v="263" actId="20577"/>
          <ac:spMkLst>
            <pc:docMk/>
            <pc:sldMk cId="2162419090" sldId="290"/>
            <ac:spMk id="4" creationId="{CC3A3D90-3880-6B45-AF20-EA8B8248F428}"/>
          </ac:spMkLst>
        </pc:spChg>
      </pc:sldChg>
      <pc:sldChg chg="add del replId">
        <pc:chgData name="Atharva Jamsandekar" userId="S::jamsandekar.a@northeastern.edu::e7a03d24-e284-421c-999b-f44027498709" providerId="AD" clId="Web-{C4AC972E-BD6A-F5F2-411B-E0344E712ED7}" dt="2023-12-10T10:15:10.359" v="253"/>
        <pc:sldMkLst>
          <pc:docMk/>
          <pc:sldMk cId="3176629260" sldId="290"/>
        </pc:sldMkLst>
      </pc:sldChg>
    </pc:docChg>
  </pc:docChgLst>
  <pc:docChgLst>
    <pc:chgData name="Atharva Jamsandekar" userId="S::jamsandekar.a@northeastern.edu::e7a03d24-e284-421c-999b-f44027498709" providerId="AD" clId="Web-{241133B1-BAF2-A185-9B8E-0214D3FC669C}"/>
    <pc:docChg chg="addSld delSld modSld sldOrd">
      <pc:chgData name="Atharva Jamsandekar" userId="S::jamsandekar.a@northeastern.edu::e7a03d24-e284-421c-999b-f44027498709" providerId="AD" clId="Web-{241133B1-BAF2-A185-9B8E-0214D3FC669C}" dt="2023-11-28T05:46:31.612" v="718" actId="1076"/>
      <pc:docMkLst>
        <pc:docMk/>
      </pc:docMkLst>
      <pc:sldChg chg="modSp">
        <pc:chgData name="Atharva Jamsandekar" userId="S::jamsandekar.a@northeastern.edu::e7a03d24-e284-421c-999b-f44027498709" providerId="AD" clId="Web-{241133B1-BAF2-A185-9B8E-0214D3FC669C}" dt="2023-11-27T23:49:11.032" v="87" actId="20577"/>
        <pc:sldMkLst>
          <pc:docMk/>
          <pc:sldMk cId="109857222" sldId="256"/>
        </pc:sldMkLst>
        <pc:spChg chg="mod">
          <ac:chgData name="Atharva Jamsandekar" userId="S::jamsandekar.a@northeastern.edu::e7a03d24-e284-421c-999b-f44027498709" providerId="AD" clId="Web-{241133B1-BAF2-A185-9B8E-0214D3FC669C}" dt="2023-11-27T23:49:11.032" v="8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Atharva Jamsandekar" userId="S::jamsandekar.a@northeastern.edu::e7a03d24-e284-421c-999b-f44027498709" providerId="AD" clId="Web-{241133B1-BAF2-A185-9B8E-0214D3FC669C}" dt="2023-11-28T00:06:27.181" v="205" actId="1076"/>
        <pc:sldMkLst>
          <pc:docMk/>
          <pc:sldMk cId="3378132340" sldId="258"/>
        </pc:sldMkLst>
        <pc:picChg chg="mod">
          <ac:chgData name="Atharva Jamsandekar" userId="S::jamsandekar.a@northeastern.edu::e7a03d24-e284-421c-999b-f44027498709" providerId="AD" clId="Web-{241133B1-BAF2-A185-9B8E-0214D3FC669C}" dt="2023-11-28T00:06:27.181" v="205" actId="1076"/>
          <ac:picMkLst>
            <pc:docMk/>
            <pc:sldMk cId="3378132340" sldId="258"/>
            <ac:picMk id="1026" creationId="{06BA2A53-3039-2B21-168E-0903FCDAECA0}"/>
          </ac:picMkLst>
        </pc:picChg>
      </pc:sldChg>
      <pc:sldChg chg="addSp delSp modSp new">
        <pc:chgData name="Atharva Jamsandekar" userId="S::jamsandekar.a@northeastern.edu::e7a03d24-e284-421c-999b-f44027498709" providerId="AD" clId="Web-{241133B1-BAF2-A185-9B8E-0214D3FC669C}" dt="2023-11-28T03:40:46.796" v="426" actId="1076"/>
        <pc:sldMkLst>
          <pc:docMk/>
          <pc:sldMk cId="1467566557" sldId="269"/>
        </pc:sldMkLst>
        <pc:spChg chg="mod">
          <ac:chgData name="Atharva Jamsandekar" userId="S::jamsandekar.a@northeastern.edu::e7a03d24-e284-421c-999b-f44027498709" providerId="AD" clId="Web-{241133B1-BAF2-A185-9B8E-0214D3FC669C}" dt="2023-11-27T23:47:25.123" v="46" actId="20577"/>
          <ac:spMkLst>
            <pc:docMk/>
            <pc:sldMk cId="1467566557" sldId="269"/>
            <ac:spMk id="2" creationId="{2FF32A2B-5827-3D31-DAF3-50FE8C3A5C1B}"/>
          </ac:spMkLst>
        </pc:spChg>
        <pc:spChg chg="del">
          <ac:chgData name="Atharva Jamsandekar" userId="S::jamsandekar.a@northeastern.edu::e7a03d24-e284-421c-999b-f44027498709" providerId="AD" clId="Web-{241133B1-BAF2-A185-9B8E-0214D3FC669C}" dt="2023-11-27T23:43:16.305" v="15"/>
          <ac:spMkLst>
            <pc:docMk/>
            <pc:sldMk cId="1467566557" sldId="269"/>
            <ac:spMk id="3" creationId="{B77685C3-7E53-CBA9-7671-0169C640F4D4}"/>
          </ac:spMkLst>
        </pc:spChg>
        <pc:spChg chg="del mod">
          <ac:chgData name="Atharva Jamsandekar" userId="S::jamsandekar.a@northeastern.edu::e7a03d24-e284-421c-999b-f44027498709" providerId="AD" clId="Web-{241133B1-BAF2-A185-9B8E-0214D3FC669C}" dt="2023-11-27T23:44:29.479" v="20"/>
          <ac:spMkLst>
            <pc:docMk/>
            <pc:sldMk cId="1467566557" sldId="269"/>
            <ac:spMk id="4" creationId="{BF166627-B4AC-3282-B959-A502EE9A6718}"/>
          </ac:spMkLst>
        </pc:spChg>
        <pc:picChg chg="add mod ord">
          <ac:chgData name="Atharva Jamsandekar" userId="S::jamsandekar.a@northeastern.edu::e7a03d24-e284-421c-999b-f44027498709" providerId="AD" clId="Web-{241133B1-BAF2-A185-9B8E-0214D3FC669C}" dt="2023-11-27T23:50:55.175" v="96" actId="14100"/>
          <ac:picMkLst>
            <pc:docMk/>
            <pc:sldMk cId="1467566557" sldId="269"/>
            <ac:picMk id="8" creationId="{7E84A793-5B7B-01B0-5DB1-90AA98137B7E}"/>
          </ac:picMkLst>
        </pc:picChg>
        <pc:picChg chg="add mod ord">
          <ac:chgData name="Atharva Jamsandekar" userId="S::jamsandekar.a@northeastern.edu::e7a03d24-e284-421c-999b-f44027498709" providerId="AD" clId="Web-{241133B1-BAF2-A185-9B8E-0214D3FC669C}" dt="2023-11-28T03:40:46.796" v="426" actId="1076"/>
          <ac:picMkLst>
            <pc:docMk/>
            <pc:sldMk cId="1467566557" sldId="269"/>
            <ac:picMk id="9" creationId="{51AAF6F5-406B-419E-B3AE-6B8FEB8A0D84}"/>
          </ac:picMkLst>
        </pc:picChg>
        <pc:picChg chg="add mod">
          <ac:chgData name="Atharva Jamsandekar" userId="S::jamsandekar.a@northeastern.edu::e7a03d24-e284-421c-999b-f44027498709" providerId="AD" clId="Web-{241133B1-BAF2-A185-9B8E-0214D3FC669C}" dt="2023-11-27T23:47:05.623" v="36" actId="1076"/>
          <ac:picMkLst>
            <pc:docMk/>
            <pc:sldMk cId="1467566557" sldId="269"/>
            <ac:picMk id="10" creationId="{33004CC8-1373-043A-1825-18609F87EB2C}"/>
          </ac:picMkLst>
        </pc:picChg>
        <pc:picChg chg="add mod">
          <ac:chgData name="Atharva Jamsandekar" userId="S::jamsandekar.a@northeastern.edu::e7a03d24-e284-421c-999b-f44027498709" providerId="AD" clId="Web-{241133B1-BAF2-A185-9B8E-0214D3FC669C}" dt="2023-11-27T23:47:07.185" v="37" actId="1076"/>
          <ac:picMkLst>
            <pc:docMk/>
            <pc:sldMk cId="1467566557" sldId="269"/>
            <ac:picMk id="11" creationId="{701DCFF4-D966-AD07-A229-1C536977EBC9}"/>
          </ac:picMkLst>
        </pc:picChg>
      </pc:sldChg>
      <pc:sldChg chg="addSp delSp modSp new del ord">
        <pc:chgData name="Atharva Jamsandekar" userId="S::jamsandekar.a@northeastern.edu::e7a03d24-e284-421c-999b-f44027498709" providerId="AD" clId="Web-{241133B1-BAF2-A185-9B8E-0214D3FC669C}" dt="2023-11-28T05:30:41.615" v="661"/>
        <pc:sldMkLst>
          <pc:docMk/>
          <pc:sldMk cId="2079378952" sldId="270"/>
        </pc:sldMkLst>
        <pc:spChg chg="mod">
          <ac:chgData name="Atharva Jamsandekar" userId="S::jamsandekar.a@northeastern.edu::e7a03d24-e284-421c-999b-f44027498709" providerId="AD" clId="Web-{241133B1-BAF2-A185-9B8E-0214D3FC669C}" dt="2023-11-27T23:55:17.134" v="103" actId="20577"/>
          <ac:spMkLst>
            <pc:docMk/>
            <pc:sldMk cId="2079378952" sldId="270"/>
            <ac:spMk id="2" creationId="{B462CF3D-F3F3-D78A-3122-42687830EF8E}"/>
          </ac:spMkLst>
        </pc:spChg>
        <pc:spChg chg="del mod">
          <ac:chgData name="Atharva Jamsandekar" userId="S::jamsandekar.a@northeastern.edu::e7a03d24-e284-421c-999b-f44027498709" providerId="AD" clId="Web-{241133B1-BAF2-A185-9B8E-0214D3FC669C}" dt="2023-11-27T23:49:50.330" v="88"/>
          <ac:spMkLst>
            <pc:docMk/>
            <pc:sldMk cId="2079378952" sldId="270"/>
            <ac:spMk id="3" creationId="{BF7F0C4E-53A9-0D4E-77D9-E293F468E35B}"/>
          </ac:spMkLst>
        </pc:spChg>
        <pc:spChg chg="del">
          <ac:chgData name="Atharva Jamsandekar" userId="S::jamsandekar.a@northeastern.edu::e7a03d24-e284-421c-999b-f44027498709" providerId="AD" clId="Web-{241133B1-BAF2-A185-9B8E-0214D3FC669C}" dt="2023-11-27T23:48:17.828" v="66"/>
          <ac:spMkLst>
            <pc:docMk/>
            <pc:sldMk cId="2079378952" sldId="270"/>
            <ac:spMk id="4" creationId="{0C9BF9D9-7D9A-1280-7F53-194129765BEE}"/>
          </ac:spMkLst>
        </pc:spChg>
        <pc:spChg chg="add del mod">
          <ac:chgData name="Atharva Jamsandekar" userId="S::jamsandekar.a@northeastern.edu::e7a03d24-e284-421c-999b-f44027498709" providerId="AD" clId="Web-{241133B1-BAF2-A185-9B8E-0214D3FC669C}" dt="2023-11-27T23:54:58.868" v="99"/>
          <ac:spMkLst>
            <pc:docMk/>
            <pc:sldMk cId="2079378952" sldId="270"/>
            <ac:spMk id="10" creationId="{601BA640-46E4-44BD-9B93-EEE6EAA3C8F9}"/>
          </ac:spMkLst>
        </pc:spChg>
        <pc:picChg chg="add del mod ord">
          <ac:chgData name="Atharva Jamsandekar" userId="S::jamsandekar.a@northeastern.edu::e7a03d24-e284-421c-999b-f44027498709" providerId="AD" clId="Web-{241133B1-BAF2-A185-9B8E-0214D3FC669C}" dt="2023-11-27T23:54:22.930" v="98"/>
          <ac:picMkLst>
            <pc:docMk/>
            <pc:sldMk cId="2079378952" sldId="270"/>
            <ac:picMk id="8" creationId="{CBB2BB7F-8E50-DFCF-FA8A-B22BE71836B8}"/>
          </ac:picMkLst>
        </pc:picChg>
        <pc:picChg chg="add mod ord">
          <ac:chgData name="Atharva Jamsandekar" userId="S::jamsandekar.a@northeastern.edu::e7a03d24-e284-421c-999b-f44027498709" providerId="AD" clId="Web-{241133B1-BAF2-A185-9B8E-0214D3FC669C}" dt="2023-11-28T03:40:59.718" v="427" actId="14100"/>
          <ac:picMkLst>
            <pc:docMk/>
            <pc:sldMk cId="2079378952" sldId="270"/>
            <ac:picMk id="11" creationId="{05CB1D80-E49A-A689-94F7-FA5280D58936}"/>
          </ac:picMkLst>
        </pc:picChg>
      </pc:sldChg>
      <pc:sldChg chg="modSp add replId">
        <pc:chgData name="Atharva Jamsandekar" userId="S::jamsandekar.a@northeastern.edu::e7a03d24-e284-421c-999b-f44027498709" providerId="AD" clId="Web-{241133B1-BAF2-A185-9B8E-0214D3FC669C}" dt="2023-11-28T03:00:04.571" v="259" actId="20577"/>
        <pc:sldMkLst>
          <pc:docMk/>
          <pc:sldMk cId="3474703249" sldId="271"/>
        </pc:sldMkLst>
        <pc:spChg chg="mod">
          <ac:chgData name="Atharva Jamsandekar" userId="S::jamsandekar.a@northeastern.edu::e7a03d24-e284-421c-999b-f44027498709" providerId="AD" clId="Web-{241133B1-BAF2-A185-9B8E-0214D3FC669C}" dt="2023-11-28T03:00:04.571" v="259" actId="20577"/>
          <ac:spMkLst>
            <pc:docMk/>
            <pc:sldMk cId="3474703249" sldId="271"/>
            <ac:spMk id="2" creationId="{B462CF3D-F3F3-D78A-3122-42687830EF8E}"/>
          </ac:spMkLst>
        </pc:spChg>
      </pc:sldChg>
      <pc:sldChg chg="delSp modSp new">
        <pc:chgData name="Atharva Jamsandekar" userId="S::jamsandekar.a@northeastern.edu::e7a03d24-e284-421c-999b-f44027498709" providerId="AD" clId="Web-{241133B1-BAF2-A185-9B8E-0214D3FC669C}" dt="2023-11-28T00:08:00.558" v="220" actId="20577"/>
        <pc:sldMkLst>
          <pc:docMk/>
          <pc:sldMk cId="3947612155" sldId="272"/>
        </pc:sldMkLst>
        <pc:spChg chg="mod">
          <ac:chgData name="Atharva Jamsandekar" userId="S::jamsandekar.a@northeastern.edu::e7a03d24-e284-421c-999b-f44027498709" providerId="AD" clId="Web-{241133B1-BAF2-A185-9B8E-0214D3FC669C}" dt="2023-11-28T00:06:16.633" v="204" actId="20577"/>
          <ac:spMkLst>
            <pc:docMk/>
            <pc:sldMk cId="3947612155" sldId="272"/>
            <ac:spMk id="2" creationId="{39F59A0E-3F5B-0ECE-9B23-CA4B663EFC3C}"/>
          </ac:spMkLst>
        </pc:spChg>
        <pc:spChg chg="mod">
          <ac:chgData name="Atharva Jamsandekar" userId="S::jamsandekar.a@northeastern.edu::e7a03d24-e284-421c-999b-f44027498709" providerId="AD" clId="Web-{241133B1-BAF2-A185-9B8E-0214D3FC669C}" dt="2023-11-28T00:08:00.558" v="220" actId="20577"/>
          <ac:spMkLst>
            <pc:docMk/>
            <pc:sldMk cId="3947612155" sldId="272"/>
            <ac:spMk id="3" creationId="{31113D60-4120-6B0A-95FD-4FB25C3A4B0D}"/>
          </ac:spMkLst>
        </pc:spChg>
        <pc:spChg chg="del">
          <ac:chgData name="Atharva Jamsandekar" userId="S::jamsandekar.a@northeastern.edu::e7a03d24-e284-421c-999b-f44027498709" providerId="AD" clId="Web-{241133B1-BAF2-A185-9B8E-0214D3FC669C}" dt="2023-11-27T23:58:39.592" v="112"/>
          <ac:spMkLst>
            <pc:docMk/>
            <pc:sldMk cId="3947612155" sldId="272"/>
            <ac:spMk id="4" creationId="{40A58B34-B33C-D030-2297-CF9A69096374}"/>
          </ac:spMkLst>
        </pc:spChg>
      </pc:sldChg>
      <pc:sldChg chg="addSp delSp modSp new ord">
        <pc:chgData name="Atharva Jamsandekar" userId="S::jamsandekar.a@northeastern.edu::e7a03d24-e284-421c-999b-f44027498709" providerId="AD" clId="Web-{241133B1-BAF2-A185-9B8E-0214D3FC669C}" dt="2023-11-28T05:46:31.612" v="718" actId="1076"/>
        <pc:sldMkLst>
          <pc:docMk/>
          <pc:sldMk cId="3948082249" sldId="273"/>
        </pc:sldMkLst>
        <pc:spChg chg="mod">
          <ac:chgData name="Atharva Jamsandekar" userId="S::jamsandekar.a@northeastern.edu::e7a03d24-e284-421c-999b-f44027498709" providerId="AD" clId="Web-{241133B1-BAF2-A185-9B8E-0214D3FC669C}" dt="2023-11-28T00:08:37.387" v="228" actId="20577"/>
          <ac:spMkLst>
            <pc:docMk/>
            <pc:sldMk cId="3948082249" sldId="273"/>
            <ac:spMk id="2" creationId="{7BA134A6-A1BB-4EF5-31D4-83A26CFFAABB}"/>
          </ac:spMkLst>
        </pc:spChg>
        <pc:spChg chg="mod">
          <ac:chgData name="Atharva Jamsandekar" userId="S::jamsandekar.a@northeastern.edu::e7a03d24-e284-421c-999b-f44027498709" providerId="AD" clId="Web-{241133B1-BAF2-A185-9B8E-0214D3FC669C}" dt="2023-11-28T05:46:12.408" v="717" actId="20577"/>
          <ac:spMkLst>
            <pc:docMk/>
            <pc:sldMk cId="3948082249" sldId="273"/>
            <ac:spMk id="3" creationId="{D905A500-1110-9B35-6E2F-5DCF432EA16B}"/>
          </ac:spMkLst>
        </pc:spChg>
        <pc:spChg chg="add del mod">
          <ac:chgData name="Atharva Jamsandekar" userId="S::jamsandekar.a@northeastern.edu::e7a03d24-e284-421c-999b-f44027498709" providerId="AD" clId="Web-{241133B1-BAF2-A185-9B8E-0214D3FC669C}" dt="2023-11-28T03:41:59.360" v="431"/>
          <ac:spMkLst>
            <pc:docMk/>
            <pc:sldMk cId="3948082249" sldId="273"/>
            <ac:spMk id="4" creationId="{2A06B788-DC66-B4FC-1933-4CD08C0EBD79}"/>
          </ac:spMkLst>
        </pc:spChg>
        <pc:spChg chg="del">
          <ac:chgData name="Atharva Jamsandekar" userId="S::jamsandekar.a@northeastern.edu::e7a03d24-e284-421c-999b-f44027498709" providerId="AD" clId="Web-{241133B1-BAF2-A185-9B8E-0214D3FC669C}" dt="2023-11-28T00:08:41.605" v="229"/>
          <ac:spMkLst>
            <pc:docMk/>
            <pc:sldMk cId="3948082249" sldId="273"/>
            <ac:spMk id="4" creationId="{91414732-28CB-CFC7-16D7-7A399C360D1E}"/>
          </ac:spMkLst>
        </pc:spChg>
        <pc:picChg chg="add mod">
          <ac:chgData name="Atharva Jamsandekar" userId="S::jamsandekar.a@northeastern.edu::e7a03d24-e284-421c-999b-f44027498709" providerId="AD" clId="Web-{241133B1-BAF2-A185-9B8E-0214D3FC669C}" dt="2023-11-28T05:46:31.612" v="718" actId="1076"/>
          <ac:picMkLst>
            <pc:docMk/>
            <pc:sldMk cId="3948082249" sldId="273"/>
            <ac:picMk id="8" creationId="{D87714CB-FF88-0114-C662-B3F60F76BD57}"/>
          </ac:picMkLst>
        </pc:picChg>
      </pc:sldChg>
      <pc:sldChg chg="addSp delSp modSp add replId">
        <pc:chgData name="Atharva Jamsandekar" userId="S::jamsandekar.a@northeastern.edu::e7a03d24-e284-421c-999b-f44027498709" providerId="AD" clId="Web-{241133B1-BAF2-A185-9B8E-0214D3FC669C}" dt="2023-11-28T03:52:19.234" v="446" actId="1076"/>
        <pc:sldMkLst>
          <pc:docMk/>
          <pc:sldMk cId="594113171" sldId="274"/>
        </pc:sldMkLst>
        <pc:spChg chg="mod">
          <ac:chgData name="Atharva Jamsandekar" userId="S::jamsandekar.a@northeastern.edu::e7a03d24-e284-421c-999b-f44027498709" providerId="AD" clId="Web-{241133B1-BAF2-A185-9B8E-0214D3FC669C}" dt="2023-11-28T03:00:11.133" v="262" actId="20577"/>
          <ac:spMkLst>
            <pc:docMk/>
            <pc:sldMk cId="594113171" sldId="274"/>
            <ac:spMk id="2" creationId="{B462CF3D-F3F3-D78A-3122-42687830EF8E}"/>
          </ac:spMkLst>
        </pc:spChg>
        <pc:spChg chg="add del mod">
          <ac:chgData name="Atharva Jamsandekar" userId="S::jamsandekar.a@northeastern.edu::e7a03d24-e284-421c-999b-f44027498709" providerId="AD" clId="Web-{241133B1-BAF2-A185-9B8E-0214D3FC669C}" dt="2023-11-28T03:01:09.963" v="264"/>
          <ac:spMkLst>
            <pc:docMk/>
            <pc:sldMk cId="594113171" sldId="274"/>
            <ac:spMk id="4" creationId="{694854B3-1A63-30BA-C8AF-6BA456CC0214}"/>
          </ac:spMkLst>
        </pc:spChg>
        <pc:spChg chg="add del mod">
          <ac:chgData name="Atharva Jamsandekar" userId="S::jamsandekar.a@northeastern.edu::e7a03d24-e284-421c-999b-f44027498709" providerId="AD" clId="Web-{241133B1-BAF2-A185-9B8E-0214D3FC669C}" dt="2023-11-28T03:48:36.416" v="438"/>
          <ac:spMkLst>
            <pc:docMk/>
            <pc:sldMk cId="594113171" sldId="274"/>
            <ac:spMk id="4" creationId="{964EB155-B0C6-7775-FC47-08F0D0062718}"/>
          </ac:spMkLst>
        </pc:spChg>
        <pc:spChg chg="add del mod">
          <ac:chgData name="Atharva Jamsandekar" userId="S::jamsandekar.a@northeastern.edu::e7a03d24-e284-421c-999b-f44027498709" providerId="AD" clId="Web-{241133B1-BAF2-A185-9B8E-0214D3FC669C}" dt="2023-11-28T03:52:12.124" v="443"/>
          <ac:spMkLst>
            <pc:docMk/>
            <pc:sldMk cId="594113171" sldId="274"/>
            <ac:spMk id="11" creationId="{75D633F3-81A2-FA67-0DCD-2FD622DBBF05}"/>
          </ac:spMkLst>
        </pc:spChg>
        <pc:picChg chg="add del mod ord">
          <ac:chgData name="Atharva Jamsandekar" userId="S::jamsandekar.a@northeastern.edu::e7a03d24-e284-421c-999b-f44027498709" providerId="AD" clId="Web-{241133B1-BAF2-A185-9B8E-0214D3FC669C}" dt="2023-11-28T03:49:07.948" v="442"/>
          <ac:picMkLst>
            <pc:docMk/>
            <pc:sldMk cId="594113171" sldId="274"/>
            <ac:picMk id="8" creationId="{AF912461-7988-0B17-EFBA-C5E7CF77667A}"/>
          </ac:picMkLst>
        </pc:picChg>
        <pc:picChg chg="del">
          <ac:chgData name="Atharva Jamsandekar" userId="S::jamsandekar.a@northeastern.edu::e7a03d24-e284-421c-999b-f44027498709" providerId="AD" clId="Web-{241133B1-BAF2-A185-9B8E-0214D3FC669C}" dt="2023-11-28T03:00:13.758" v="263"/>
          <ac:picMkLst>
            <pc:docMk/>
            <pc:sldMk cId="594113171" sldId="274"/>
            <ac:picMk id="8" creationId="{CBB2BB7F-8E50-DFCF-FA8A-B22BE71836B8}"/>
          </ac:picMkLst>
        </pc:picChg>
        <pc:picChg chg="add del mod ord">
          <ac:chgData name="Atharva Jamsandekar" userId="S::jamsandekar.a@northeastern.edu::e7a03d24-e284-421c-999b-f44027498709" providerId="AD" clId="Web-{241133B1-BAF2-A185-9B8E-0214D3FC669C}" dt="2023-11-28T03:48:21.197" v="437"/>
          <ac:picMkLst>
            <pc:docMk/>
            <pc:sldMk cId="594113171" sldId="274"/>
            <ac:picMk id="9" creationId="{8A5B428B-F5C9-4205-ADDC-2AE1FEF2C77C}"/>
          </ac:picMkLst>
        </pc:picChg>
        <pc:picChg chg="add mod ord">
          <ac:chgData name="Atharva Jamsandekar" userId="S::jamsandekar.a@northeastern.edu::e7a03d24-e284-421c-999b-f44027498709" providerId="AD" clId="Web-{241133B1-BAF2-A185-9B8E-0214D3FC669C}" dt="2023-11-28T03:52:19.234" v="446" actId="1076"/>
          <ac:picMkLst>
            <pc:docMk/>
            <pc:sldMk cId="594113171" sldId="274"/>
            <ac:picMk id="12" creationId="{B16DDC05-2974-7844-6B96-BA56277E8CB0}"/>
          </ac:picMkLst>
        </pc:picChg>
      </pc:sldChg>
      <pc:sldChg chg="addSp delSp modSp add replId">
        <pc:chgData name="Atharva Jamsandekar" userId="S::jamsandekar.a@northeastern.edu::e7a03d24-e284-421c-999b-f44027498709" providerId="AD" clId="Web-{241133B1-BAF2-A185-9B8E-0214D3FC669C}" dt="2023-11-28T03:40:16.701" v="425" actId="20577"/>
        <pc:sldMkLst>
          <pc:docMk/>
          <pc:sldMk cId="1469336151" sldId="275"/>
        </pc:sldMkLst>
        <pc:spChg chg="mod">
          <ac:chgData name="Atharva Jamsandekar" userId="S::jamsandekar.a@northeastern.edu::e7a03d24-e284-421c-999b-f44027498709" providerId="AD" clId="Web-{241133B1-BAF2-A185-9B8E-0214D3FC669C}" dt="2023-11-28T03:02:34.183" v="301" actId="20577"/>
          <ac:spMkLst>
            <pc:docMk/>
            <pc:sldMk cId="1469336151" sldId="275"/>
            <ac:spMk id="2" creationId="{B462CF3D-F3F3-D78A-3122-42687830EF8E}"/>
          </ac:spMkLst>
        </pc:spChg>
        <pc:spChg chg="add mod">
          <ac:chgData name="Atharva Jamsandekar" userId="S::jamsandekar.a@northeastern.edu::e7a03d24-e284-421c-999b-f44027498709" providerId="AD" clId="Web-{241133B1-BAF2-A185-9B8E-0214D3FC669C}" dt="2023-11-28T03:40:16.701" v="425" actId="20577"/>
          <ac:spMkLst>
            <pc:docMk/>
            <pc:sldMk cId="1469336151" sldId="275"/>
            <ac:spMk id="4" creationId="{CC3A3D90-3880-6B45-AF20-EA8B8248F428}"/>
          </ac:spMkLst>
        </pc:spChg>
        <pc:picChg chg="add mod">
          <ac:chgData name="Atharva Jamsandekar" userId="S::jamsandekar.a@northeastern.edu::e7a03d24-e284-421c-999b-f44027498709" providerId="AD" clId="Web-{241133B1-BAF2-A185-9B8E-0214D3FC669C}" dt="2023-11-28T03:14:59.373" v="409" actId="1076"/>
          <ac:picMkLst>
            <pc:docMk/>
            <pc:sldMk cId="1469336151" sldId="275"/>
            <ac:picMk id="8" creationId="{31022558-976B-0E64-EB80-54F819367BF6}"/>
          </ac:picMkLst>
        </pc:picChg>
        <pc:picChg chg="del">
          <ac:chgData name="Atharva Jamsandekar" userId="S::jamsandekar.a@northeastern.edu::e7a03d24-e284-421c-999b-f44027498709" providerId="AD" clId="Web-{241133B1-BAF2-A185-9B8E-0214D3FC669C}" dt="2023-11-28T03:02:02.417" v="272"/>
          <ac:picMkLst>
            <pc:docMk/>
            <pc:sldMk cId="1469336151" sldId="275"/>
            <ac:picMk id="9" creationId="{8A5B428B-F5C9-4205-ADDC-2AE1FEF2C77C}"/>
          </ac:picMkLst>
        </pc:picChg>
      </pc:sldChg>
      <pc:sldChg chg="addSp delSp modSp add ord replId">
        <pc:chgData name="Atharva Jamsandekar" userId="S::jamsandekar.a@northeastern.edu::e7a03d24-e284-421c-999b-f44027498709" providerId="AD" clId="Web-{241133B1-BAF2-A185-9B8E-0214D3FC669C}" dt="2023-11-28T03:09:44.694" v="349"/>
        <pc:sldMkLst>
          <pc:docMk/>
          <pc:sldMk cId="2383468531" sldId="276"/>
        </pc:sldMkLst>
        <pc:spChg chg="add del mod">
          <ac:chgData name="Atharva Jamsandekar" userId="S::jamsandekar.a@northeastern.edu::e7a03d24-e284-421c-999b-f44027498709" providerId="AD" clId="Web-{241133B1-BAF2-A185-9B8E-0214D3FC669C}" dt="2023-11-28T03:05:18.500" v="319"/>
          <ac:spMkLst>
            <pc:docMk/>
            <pc:sldMk cId="2383468531" sldId="276"/>
            <ac:spMk id="4" creationId="{9CD6DF58-EFE8-7F5B-F779-921874834581}"/>
          </ac:spMkLst>
        </pc:spChg>
        <pc:picChg chg="del">
          <ac:chgData name="Atharva Jamsandekar" userId="S::jamsandekar.a@northeastern.edu::e7a03d24-e284-421c-999b-f44027498709" providerId="AD" clId="Web-{241133B1-BAF2-A185-9B8E-0214D3FC669C}" dt="2023-11-28T03:04:58.687" v="318"/>
          <ac:picMkLst>
            <pc:docMk/>
            <pc:sldMk cId="2383468531" sldId="276"/>
            <ac:picMk id="8" creationId="{CBB2BB7F-8E50-DFCF-FA8A-B22BE71836B8}"/>
          </ac:picMkLst>
        </pc:picChg>
        <pc:picChg chg="add mod ord">
          <ac:chgData name="Atharva Jamsandekar" userId="S::jamsandekar.a@northeastern.edu::e7a03d24-e284-421c-999b-f44027498709" providerId="AD" clId="Web-{241133B1-BAF2-A185-9B8E-0214D3FC669C}" dt="2023-11-28T03:05:49.079" v="323" actId="14100"/>
          <ac:picMkLst>
            <pc:docMk/>
            <pc:sldMk cId="2383468531" sldId="276"/>
            <ac:picMk id="9" creationId="{1199668C-B3EA-A207-20B4-A1E82B9D0C84}"/>
          </ac:picMkLst>
        </pc:picChg>
      </pc:sldChg>
      <pc:sldChg chg="new del">
        <pc:chgData name="Atharva Jamsandekar" userId="S::jamsandekar.a@northeastern.edu::e7a03d24-e284-421c-999b-f44027498709" providerId="AD" clId="Web-{241133B1-BAF2-A185-9B8E-0214D3FC669C}" dt="2023-11-28T03:04:55.031" v="316"/>
        <pc:sldMkLst>
          <pc:docMk/>
          <pc:sldMk cId="4144921351" sldId="276"/>
        </pc:sldMkLst>
      </pc:sldChg>
      <pc:sldChg chg="add replId">
        <pc:chgData name="Atharva Jamsandekar" userId="S::jamsandekar.a@northeastern.edu::e7a03d24-e284-421c-999b-f44027498709" providerId="AD" clId="Web-{241133B1-BAF2-A185-9B8E-0214D3FC669C}" dt="2023-11-28T03:48:18.869" v="436"/>
        <pc:sldMkLst>
          <pc:docMk/>
          <pc:sldMk cId="3592500773" sldId="277"/>
        </pc:sldMkLst>
      </pc:sldChg>
      <pc:sldChg chg="addSp delSp modSp new del">
        <pc:chgData name="Atharva Jamsandekar" userId="S::jamsandekar.a@northeastern.edu::e7a03d24-e284-421c-999b-f44027498709" providerId="AD" clId="Web-{241133B1-BAF2-A185-9B8E-0214D3FC669C}" dt="2023-11-28T05:45:07.435" v="663"/>
        <pc:sldMkLst>
          <pc:docMk/>
          <pc:sldMk cId="2802807795" sldId="278"/>
        </pc:sldMkLst>
        <pc:spChg chg="mod">
          <ac:chgData name="Atharva Jamsandekar" userId="S::jamsandekar.a@northeastern.edu::e7a03d24-e284-421c-999b-f44027498709" providerId="AD" clId="Web-{241133B1-BAF2-A185-9B8E-0214D3FC669C}" dt="2023-11-28T03:58:42.883" v="641" actId="20577"/>
          <ac:spMkLst>
            <pc:docMk/>
            <pc:sldMk cId="2802807795" sldId="278"/>
            <ac:spMk id="2" creationId="{F0A46A3A-0855-D395-DFFD-4165EE2729F6}"/>
          </ac:spMkLst>
        </pc:spChg>
        <pc:spChg chg="del">
          <ac:chgData name="Atharva Jamsandekar" userId="S::jamsandekar.a@northeastern.edu::e7a03d24-e284-421c-999b-f44027498709" providerId="AD" clId="Web-{241133B1-BAF2-A185-9B8E-0214D3FC669C}" dt="2023-11-28T03:59:09.790" v="642"/>
          <ac:spMkLst>
            <pc:docMk/>
            <pc:sldMk cId="2802807795" sldId="278"/>
            <ac:spMk id="3" creationId="{FB099FB3-B882-DB85-A89C-F4E68E2AB34A}"/>
          </ac:spMkLst>
        </pc:spChg>
        <pc:spChg chg="add mod">
          <ac:chgData name="Atharva Jamsandekar" userId="S::jamsandekar.a@northeastern.edu::e7a03d24-e284-421c-999b-f44027498709" providerId="AD" clId="Web-{241133B1-BAF2-A185-9B8E-0214D3FC669C}" dt="2023-11-28T05:41:08.232" v="662"/>
          <ac:spMkLst>
            <pc:docMk/>
            <pc:sldMk cId="2802807795" sldId="278"/>
            <ac:spMk id="4" creationId="{5C2E91B6-1EB0-6C80-0530-06A5FD67E8F2}"/>
          </ac:spMkLst>
        </pc:spChg>
        <pc:spChg chg="del">
          <ac:chgData name="Atharva Jamsandekar" userId="S::jamsandekar.a@northeastern.edu::e7a03d24-e284-421c-999b-f44027498709" providerId="AD" clId="Web-{241133B1-BAF2-A185-9B8E-0214D3FC669C}" dt="2023-11-28T03:59:17.587" v="644"/>
          <ac:spMkLst>
            <pc:docMk/>
            <pc:sldMk cId="2802807795" sldId="278"/>
            <ac:spMk id="4" creationId="{B7ACA2CA-7863-50DC-3E9C-962AE6C66D40}"/>
          </ac:spMkLst>
        </pc:spChg>
        <pc:picChg chg="add del mod ord">
          <ac:chgData name="Atharva Jamsandekar" userId="S::jamsandekar.a@northeastern.edu::e7a03d24-e284-421c-999b-f44027498709" providerId="AD" clId="Web-{241133B1-BAF2-A185-9B8E-0214D3FC669C}" dt="2023-11-28T05:41:08.232" v="662"/>
          <ac:picMkLst>
            <pc:docMk/>
            <pc:sldMk cId="2802807795" sldId="278"/>
            <ac:picMk id="8" creationId="{835D6AB9-50C2-2ECC-AEC7-EA806252FB89}"/>
          </ac:picMkLst>
        </pc:picChg>
      </pc:sldChg>
    </pc:docChg>
  </pc:docChgLst>
  <pc:docChgLst>
    <pc:chgData name="Ruchik Jani" userId="S::jani.ru@northeastern.edu::a9fd4662-a64d-4920-b27b-dcd6ee152903" providerId="AD" clId="Web-{FA8F15D5-4D93-7EA1-EDA3-3BF985BE3E42}"/>
    <pc:docChg chg="modSld">
      <pc:chgData name="Ruchik Jani" userId="S::jani.ru@northeastern.edu::a9fd4662-a64d-4920-b27b-dcd6ee152903" providerId="AD" clId="Web-{FA8F15D5-4D93-7EA1-EDA3-3BF985BE3E42}" dt="2023-12-11T01:19:56.208" v="1316" actId="14100"/>
      <pc:docMkLst>
        <pc:docMk/>
      </pc:docMkLst>
      <pc:sldChg chg="modSp">
        <pc:chgData name="Ruchik Jani" userId="S::jani.ru@northeastern.edu::a9fd4662-a64d-4920-b27b-dcd6ee152903" providerId="AD" clId="Web-{FA8F15D5-4D93-7EA1-EDA3-3BF985BE3E42}" dt="2023-12-11T01:12:13.803" v="1308" actId="20577"/>
        <pc:sldMkLst>
          <pc:docMk/>
          <pc:sldMk cId="594113171" sldId="274"/>
        </pc:sldMkLst>
        <pc:spChg chg="mod">
          <ac:chgData name="Ruchik Jani" userId="S::jani.ru@northeastern.edu::a9fd4662-a64d-4920-b27b-dcd6ee152903" providerId="AD" clId="Web-{FA8F15D5-4D93-7EA1-EDA3-3BF985BE3E42}" dt="2023-12-11T01:12:13.803" v="1308" actId="20577"/>
          <ac:spMkLst>
            <pc:docMk/>
            <pc:sldMk cId="594113171" sldId="274"/>
            <ac:spMk id="6" creationId="{6F4E5F6F-F527-CA89-1E2D-A581D71A7201}"/>
          </ac:spMkLst>
        </pc:spChg>
      </pc:sldChg>
      <pc:sldChg chg="modSp">
        <pc:chgData name="Ruchik Jani" userId="S::jani.ru@northeastern.edu::a9fd4662-a64d-4920-b27b-dcd6ee152903" providerId="AD" clId="Web-{FA8F15D5-4D93-7EA1-EDA3-3BF985BE3E42}" dt="2023-12-11T01:19:40.145" v="1315" actId="14100"/>
        <pc:sldMkLst>
          <pc:docMk/>
          <pc:sldMk cId="2383468531" sldId="276"/>
        </pc:sldMkLst>
        <pc:spChg chg="mod">
          <ac:chgData name="Ruchik Jani" userId="S::jani.ru@northeastern.edu::a9fd4662-a64d-4920-b27b-dcd6ee152903" providerId="AD" clId="Web-{FA8F15D5-4D93-7EA1-EDA3-3BF985BE3E42}" dt="2023-12-11T01:19:40.145" v="1315" actId="14100"/>
          <ac:spMkLst>
            <pc:docMk/>
            <pc:sldMk cId="2383468531" sldId="276"/>
            <ac:spMk id="4" creationId="{9B9BFF56-0E73-4242-40E5-A7709470AF36}"/>
          </ac:spMkLst>
        </pc:spChg>
      </pc:sldChg>
      <pc:sldChg chg="modSp">
        <pc:chgData name="Ruchik Jani" userId="S::jani.ru@northeastern.edu::a9fd4662-a64d-4920-b27b-dcd6ee152903" providerId="AD" clId="Web-{FA8F15D5-4D93-7EA1-EDA3-3BF985BE3E42}" dt="2023-12-11T00:19:47.146" v="446" actId="1076"/>
        <pc:sldMkLst>
          <pc:docMk/>
          <pc:sldMk cId="1114456034" sldId="282"/>
        </pc:sldMkLst>
        <pc:picChg chg="mod">
          <ac:chgData name="Ruchik Jani" userId="S::jani.ru@northeastern.edu::a9fd4662-a64d-4920-b27b-dcd6ee152903" providerId="AD" clId="Web-{FA8F15D5-4D93-7EA1-EDA3-3BF985BE3E42}" dt="2023-12-11T00:19:47.146" v="446" actId="1076"/>
          <ac:picMkLst>
            <pc:docMk/>
            <pc:sldMk cId="1114456034" sldId="282"/>
            <ac:picMk id="12" creationId="{B16DDC05-2974-7844-6B96-BA56277E8CB0}"/>
          </ac:picMkLst>
        </pc:picChg>
      </pc:sldChg>
      <pc:sldChg chg="modSp">
        <pc:chgData name="Ruchik Jani" userId="S::jani.ru@northeastern.edu::a9fd4662-a64d-4920-b27b-dcd6ee152903" providerId="AD" clId="Web-{FA8F15D5-4D93-7EA1-EDA3-3BF985BE3E42}" dt="2023-12-11T01:19:56.208" v="1316" actId="14100"/>
        <pc:sldMkLst>
          <pc:docMk/>
          <pc:sldMk cId="38470501" sldId="285"/>
        </pc:sldMkLst>
        <pc:spChg chg="mod">
          <ac:chgData name="Ruchik Jani" userId="S::jani.ru@northeastern.edu::a9fd4662-a64d-4920-b27b-dcd6ee152903" providerId="AD" clId="Web-{FA8F15D5-4D93-7EA1-EDA3-3BF985BE3E42}" dt="2023-12-11T01:19:56.208" v="1316" actId="14100"/>
          <ac:spMkLst>
            <pc:docMk/>
            <pc:sldMk cId="38470501" sldId="285"/>
            <ac:spMk id="6" creationId="{4C871DCE-0ADF-6BC1-6ADC-40829D195802}"/>
          </ac:spMkLst>
        </pc:spChg>
      </pc:sldChg>
      <pc:sldChg chg="modSp">
        <pc:chgData name="Ruchik Jani" userId="S::jani.ru@northeastern.edu::a9fd4662-a64d-4920-b27b-dcd6ee152903" providerId="AD" clId="Web-{FA8F15D5-4D93-7EA1-EDA3-3BF985BE3E42}" dt="2023-12-11T00:31:20.684" v="734"/>
        <pc:sldMkLst>
          <pc:docMk/>
          <pc:sldMk cId="545472359" sldId="286"/>
        </pc:sldMkLst>
        <pc:spChg chg="mod">
          <ac:chgData name="Ruchik Jani" userId="S::jani.ru@northeastern.edu::a9fd4662-a64d-4920-b27b-dcd6ee152903" providerId="AD" clId="Web-{FA8F15D5-4D93-7EA1-EDA3-3BF985BE3E42}" dt="2023-12-11T00:31:09.496" v="732" actId="20577"/>
          <ac:spMkLst>
            <pc:docMk/>
            <pc:sldMk cId="545472359" sldId="286"/>
            <ac:spMk id="8" creationId="{26ED0A0C-7A86-68E6-DA23-51D5540863A6}"/>
          </ac:spMkLst>
        </pc:spChg>
        <pc:spChg chg="mod">
          <ac:chgData name="Ruchik Jani" userId="S::jani.ru@northeastern.edu::a9fd4662-a64d-4920-b27b-dcd6ee152903" providerId="AD" clId="Web-{FA8F15D5-4D93-7EA1-EDA3-3BF985BE3E42}" dt="2023-12-11T00:31:14.527" v="733"/>
          <ac:spMkLst>
            <pc:docMk/>
            <pc:sldMk cId="545472359" sldId="286"/>
            <ac:spMk id="10" creationId="{5880C75E-1983-8B90-E735-B2A38930E89D}"/>
          </ac:spMkLst>
        </pc:spChg>
        <pc:spChg chg="mod">
          <ac:chgData name="Ruchik Jani" userId="S::jani.ru@northeastern.edu::a9fd4662-a64d-4920-b27b-dcd6ee152903" providerId="AD" clId="Web-{FA8F15D5-4D93-7EA1-EDA3-3BF985BE3E42}" dt="2023-12-11T00:31:20.684" v="734"/>
          <ac:spMkLst>
            <pc:docMk/>
            <pc:sldMk cId="545472359" sldId="286"/>
            <ac:spMk id="13" creationId="{015C4D7D-C882-9E7C-5C98-6A48C6B3CD03}"/>
          </ac:spMkLst>
        </pc:spChg>
      </pc:sldChg>
      <pc:sldChg chg="addSp delSp modSp">
        <pc:chgData name="Ruchik Jani" userId="S::jani.ru@northeastern.edu::a9fd4662-a64d-4920-b27b-dcd6ee152903" providerId="AD" clId="Web-{FA8F15D5-4D93-7EA1-EDA3-3BF985BE3E42}" dt="2023-12-11T01:06:38.662" v="1298" actId="14100"/>
        <pc:sldMkLst>
          <pc:docMk/>
          <pc:sldMk cId="3411593799" sldId="289"/>
        </pc:sldMkLst>
        <pc:spChg chg="add del">
          <ac:chgData name="Ruchik Jani" userId="S::jani.ru@northeastern.edu::a9fd4662-a64d-4920-b27b-dcd6ee152903" providerId="AD" clId="Web-{FA8F15D5-4D93-7EA1-EDA3-3BF985BE3E42}" dt="2023-12-11T01:04:28.736" v="1266"/>
          <ac:spMkLst>
            <pc:docMk/>
            <pc:sldMk cId="3411593799" sldId="289"/>
            <ac:spMk id="2" creationId="{17348C11-AB86-6383-6025-FD960B59A379}"/>
          </ac:spMkLst>
        </pc:spChg>
        <pc:spChg chg="mod">
          <ac:chgData name="Ruchik Jani" userId="S::jani.ru@northeastern.edu::a9fd4662-a64d-4920-b27b-dcd6ee152903" providerId="AD" clId="Web-{FA8F15D5-4D93-7EA1-EDA3-3BF985BE3E42}" dt="2023-12-11T01:05:59.910" v="1292" actId="20577"/>
          <ac:spMkLst>
            <pc:docMk/>
            <pc:sldMk cId="3411593799" sldId="289"/>
            <ac:spMk id="3" creationId="{123993DE-C9D4-5EE7-9B42-031903FCA0FC}"/>
          </ac:spMkLst>
        </pc:spChg>
        <pc:spChg chg="add del mod">
          <ac:chgData name="Ruchik Jani" userId="S::jani.ru@northeastern.edu::a9fd4662-a64d-4920-b27b-dcd6ee152903" providerId="AD" clId="Web-{FA8F15D5-4D93-7EA1-EDA3-3BF985BE3E42}" dt="2023-12-11T01:04:58.627" v="1272"/>
          <ac:spMkLst>
            <pc:docMk/>
            <pc:sldMk cId="3411593799" sldId="289"/>
            <ac:spMk id="5" creationId="{4C8F6253-1847-3E1B-72EC-200E43ED7117}"/>
          </ac:spMkLst>
        </pc:spChg>
        <pc:spChg chg="add mod">
          <ac:chgData name="Ruchik Jani" userId="S::jani.ru@northeastern.edu::a9fd4662-a64d-4920-b27b-dcd6ee152903" providerId="AD" clId="Web-{FA8F15D5-4D93-7EA1-EDA3-3BF985BE3E42}" dt="2023-12-11T01:06:38.662" v="1298" actId="14100"/>
          <ac:spMkLst>
            <pc:docMk/>
            <pc:sldMk cId="3411593799" sldId="289"/>
            <ac:spMk id="7" creationId="{C07F12BD-F5EF-B8CF-F9F2-40B19B9862AD}"/>
          </ac:spMkLst>
        </pc:spChg>
      </pc:sldChg>
      <pc:sldChg chg="modSp">
        <pc:chgData name="Ruchik Jani" userId="S::jani.ru@northeastern.edu::a9fd4662-a64d-4920-b27b-dcd6ee152903" providerId="AD" clId="Web-{FA8F15D5-4D93-7EA1-EDA3-3BF985BE3E42}" dt="2023-12-11T00:33:03.593" v="743" actId="20577"/>
        <pc:sldMkLst>
          <pc:docMk/>
          <pc:sldMk cId="2162419090" sldId="290"/>
        </pc:sldMkLst>
        <pc:spChg chg="mod">
          <ac:chgData name="Ruchik Jani" userId="S::jani.ru@northeastern.edu::a9fd4662-a64d-4920-b27b-dcd6ee152903" providerId="AD" clId="Web-{FA8F15D5-4D93-7EA1-EDA3-3BF985BE3E42}" dt="2023-12-11T00:33:03.593" v="743" actId="20577"/>
          <ac:spMkLst>
            <pc:docMk/>
            <pc:sldMk cId="2162419090" sldId="290"/>
            <ac:spMk id="4" creationId="{CC3A3D90-3880-6B45-AF20-EA8B8248F428}"/>
          </ac:spMkLst>
        </pc:spChg>
      </pc:sldChg>
    </pc:docChg>
  </pc:docChgLst>
  <pc:docChgLst>
    <pc:chgData name="Anusha Manohar" userId="S::manohar.an@northeastern.edu::e061c405-8d07-4ef9-9548-7521d60e8b78" providerId="AD" clId="Web-{80800D8F-422B-C656-282C-9DC9BCB04543}"/>
    <pc:docChg chg="modSld">
      <pc:chgData name="Anusha Manohar" userId="S::manohar.an@northeastern.edu::e061c405-8d07-4ef9-9548-7521d60e8b78" providerId="AD" clId="Web-{80800D8F-422B-C656-282C-9DC9BCB04543}" dt="2023-11-28T12:59:24.771" v="19" actId="20577"/>
      <pc:docMkLst>
        <pc:docMk/>
      </pc:docMkLst>
      <pc:sldChg chg="modSp">
        <pc:chgData name="Anusha Manohar" userId="S::manohar.an@northeastern.edu::e061c405-8d07-4ef9-9548-7521d60e8b78" providerId="AD" clId="Web-{80800D8F-422B-C656-282C-9DC9BCB04543}" dt="2023-11-28T12:59:24.771" v="19" actId="20577"/>
        <pc:sldMkLst>
          <pc:docMk/>
          <pc:sldMk cId="2872299705" sldId="279"/>
        </pc:sldMkLst>
        <pc:spChg chg="mod">
          <ac:chgData name="Anusha Manohar" userId="S::manohar.an@northeastern.edu::e061c405-8d07-4ef9-9548-7521d60e8b78" providerId="AD" clId="Web-{80800D8F-422B-C656-282C-9DC9BCB04543}" dt="2023-11-28T12:59:24.771" v="19" actId="20577"/>
          <ac:spMkLst>
            <pc:docMk/>
            <pc:sldMk cId="2872299705" sldId="279"/>
            <ac:spMk id="3" creationId="{7F7F0110-1E4E-0A4C-9C9D-61E73D9DAAA2}"/>
          </ac:spMkLst>
        </pc:spChg>
      </pc:sldChg>
    </pc:docChg>
  </pc:docChgLst>
  <pc:docChgLst>
    <pc:chgData name="Anusha Manohar" userId="S::manohar.an@northeastern.edu::e061c405-8d07-4ef9-9548-7521d60e8b78" providerId="AD" clId="Web-{D3B03B74-38DA-A35D-7946-CFED97D5FDC0}"/>
    <pc:docChg chg="addSld modSld">
      <pc:chgData name="Anusha Manohar" userId="S::manohar.an@northeastern.edu::e061c405-8d07-4ef9-9548-7521d60e8b78" providerId="AD" clId="Web-{D3B03B74-38DA-A35D-7946-CFED97D5FDC0}" dt="2023-11-28T07:06:10.444" v="85" actId="1076"/>
      <pc:docMkLst>
        <pc:docMk/>
      </pc:docMkLst>
      <pc:sldChg chg="modSp">
        <pc:chgData name="Anusha Manohar" userId="S::manohar.an@northeastern.edu::e061c405-8d07-4ef9-9548-7521d60e8b78" providerId="AD" clId="Web-{D3B03B74-38DA-A35D-7946-CFED97D5FDC0}" dt="2023-11-28T07:02:30.123" v="82" actId="20577"/>
        <pc:sldMkLst>
          <pc:docMk/>
          <pc:sldMk cId="1161403422" sldId="265"/>
        </pc:sldMkLst>
        <pc:spChg chg="mod">
          <ac:chgData name="Anusha Manohar" userId="S::manohar.an@northeastern.edu::e061c405-8d07-4ef9-9548-7521d60e8b78" providerId="AD" clId="Web-{D3B03B74-38DA-A35D-7946-CFED97D5FDC0}" dt="2023-11-28T07:02:30.123" v="82" actId="20577"/>
          <ac:spMkLst>
            <pc:docMk/>
            <pc:sldMk cId="1161403422" sldId="265"/>
            <ac:spMk id="3" creationId="{7F7F0110-1E4E-0A4C-9C9D-61E73D9DAAA2}"/>
          </ac:spMkLst>
        </pc:spChg>
      </pc:sldChg>
      <pc:sldChg chg="modSp">
        <pc:chgData name="Anusha Manohar" userId="S::manohar.an@northeastern.edu::e061c405-8d07-4ef9-9548-7521d60e8b78" providerId="AD" clId="Web-{D3B03B74-38DA-A35D-7946-CFED97D5FDC0}" dt="2023-11-28T07:06:10.444" v="85" actId="1076"/>
        <pc:sldMkLst>
          <pc:docMk/>
          <pc:sldMk cId="3505697070" sldId="268"/>
        </pc:sldMkLst>
        <pc:picChg chg="mod">
          <ac:chgData name="Anusha Manohar" userId="S::manohar.an@northeastern.edu::e061c405-8d07-4ef9-9548-7521d60e8b78" providerId="AD" clId="Web-{D3B03B74-38DA-A35D-7946-CFED97D5FDC0}" dt="2023-11-28T07:06:10.444" v="85" actId="1076"/>
          <ac:picMkLst>
            <pc:docMk/>
            <pc:sldMk cId="3505697070" sldId="268"/>
            <ac:picMk id="10" creationId="{A6F531EF-BFA7-29C9-0DF3-BCDC83E56574}"/>
          </ac:picMkLst>
        </pc:picChg>
      </pc:sldChg>
      <pc:sldChg chg="delSp modSp add replId">
        <pc:chgData name="Anusha Manohar" userId="S::manohar.an@northeastern.edu::e061c405-8d07-4ef9-9548-7521d60e8b78" providerId="AD" clId="Web-{D3B03B74-38DA-A35D-7946-CFED97D5FDC0}" dt="2023-11-28T06:30:21.164" v="79" actId="20577"/>
        <pc:sldMkLst>
          <pc:docMk/>
          <pc:sldMk cId="2872299705" sldId="279"/>
        </pc:sldMkLst>
        <pc:spChg chg="mod">
          <ac:chgData name="Anusha Manohar" userId="S::manohar.an@northeastern.edu::e061c405-8d07-4ef9-9548-7521d60e8b78" providerId="AD" clId="Web-{D3B03B74-38DA-A35D-7946-CFED97D5FDC0}" dt="2023-11-28T04:30:26.390" v="25" actId="20577"/>
          <ac:spMkLst>
            <pc:docMk/>
            <pc:sldMk cId="2872299705" sldId="279"/>
            <ac:spMk id="2" creationId="{3923EEC9-ACF3-D30C-3D3D-6C6A94408E18}"/>
          </ac:spMkLst>
        </pc:spChg>
        <pc:spChg chg="mod">
          <ac:chgData name="Anusha Manohar" userId="S::manohar.an@northeastern.edu::e061c405-8d07-4ef9-9548-7521d60e8b78" providerId="AD" clId="Web-{D3B03B74-38DA-A35D-7946-CFED97D5FDC0}" dt="2023-11-28T06:30:21.164" v="79" actId="20577"/>
          <ac:spMkLst>
            <pc:docMk/>
            <pc:sldMk cId="2872299705" sldId="279"/>
            <ac:spMk id="3" creationId="{7F7F0110-1E4E-0A4C-9C9D-61E73D9DAAA2}"/>
          </ac:spMkLst>
        </pc:spChg>
        <pc:picChg chg="del">
          <ac:chgData name="Anusha Manohar" userId="S::manohar.an@northeastern.edu::e061c405-8d07-4ef9-9548-7521d60e8b78" providerId="AD" clId="Web-{D3B03B74-38DA-A35D-7946-CFED97D5FDC0}" dt="2023-11-28T05:06:42.233" v="33"/>
          <ac:picMkLst>
            <pc:docMk/>
            <pc:sldMk cId="2872299705" sldId="279"/>
            <ac:picMk id="7170" creationId="{605A40E8-E67D-5F2F-15D7-A267924F2943}"/>
          </ac:picMkLst>
        </pc:picChg>
      </pc:sldChg>
    </pc:docChg>
  </pc:docChgLst>
  <pc:docChgLst>
    <pc:chgData name="Atharva Jamsandekar" userId="S::jamsandekar.a@northeastern.edu::e7a03d24-e284-421c-999b-f44027498709" providerId="AD" clId="Web-{3515C7C5-8988-8433-7634-84201FEB151B}"/>
    <pc:docChg chg="addSld modSld sldOrd">
      <pc:chgData name="Atharva Jamsandekar" userId="S::jamsandekar.a@northeastern.edu::e7a03d24-e284-421c-999b-f44027498709" providerId="AD" clId="Web-{3515C7C5-8988-8433-7634-84201FEB151B}" dt="2023-12-10T00:24:25.114" v="126"/>
      <pc:docMkLst>
        <pc:docMk/>
      </pc:docMkLst>
      <pc:sldChg chg="addSp delSp modSp">
        <pc:chgData name="Atharva Jamsandekar" userId="S::jamsandekar.a@northeastern.edu::e7a03d24-e284-421c-999b-f44027498709" providerId="AD" clId="Web-{3515C7C5-8988-8433-7634-84201FEB151B}" dt="2023-12-09T23:07:06.693" v="9"/>
        <pc:sldMkLst>
          <pc:docMk/>
          <pc:sldMk cId="109857222" sldId="256"/>
        </pc:sldMkLst>
        <pc:picChg chg="add del mod">
          <ac:chgData name="Atharva Jamsandekar" userId="S::jamsandekar.a@northeastern.edu::e7a03d24-e284-421c-999b-f44027498709" providerId="AD" clId="Web-{3515C7C5-8988-8433-7634-84201FEB151B}" dt="2023-12-09T23:07:06.693" v="9"/>
          <ac:picMkLst>
            <pc:docMk/>
            <pc:sldMk cId="109857222" sldId="256"/>
            <ac:picMk id="4" creationId="{849C0021-E335-592A-F6AA-F10DFBFA6741}"/>
          </ac:picMkLst>
        </pc:picChg>
      </pc:sldChg>
      <pc:sldChg chg="addSp delSp modSp">
        <pc:chgData name="Atharva Jamsandekar" userId="S::jamsandekar.a@northeastern.edu::e7a03d24-e284-421c-999b-f44027498709" providerId="AD" clId="Web-{3515C7C5-8988-8433-7634-84201FEB151B}" dt="2023-12-09T23:40:36.991" v="110" actId="20577"/>
        <pc:sldMkLst>
          <pc:docMk/>
          <pc:sldMk cId="3947612155" sldId="272"/>
        </pc:sldMkLst>
        <pc:spChg chg="mod">
          <ac:chgData name="Atharva Jamsandekar" userId="S::jamsandekar.a@northeastern.edu::e7a03d24-e284-421c-999b-f44027498709" providerId="AD" clId="Web-{3515C7C5-8988-8433-7634-84201FEB151B}" dt="2023-12-09T23:05:33.925" v="3" actId="20577"/>
          <ac:spMkLst>
            <pc:docMk/>
            <pc:sldMk cId="3947612155" sldId="272"/>
            <ac:spMk id="2" creationId="{39F59A0E-3F5B-0ECE-9B23-CA4B663EFC3C}"/>
          </ac:spMkLst>
        </pc:spChg>
        <pc:spChg chg="mod">
          <ac:chgData name="Atharva Jamsandekar" userId="S::jamsandekar.a@northeastern.edu::e7a03d24-e284-421c-999b-f44027498709" providerId="AD" clId="Web-{3515C7C5-8988-8433-7634-84201FEB151B}" dt="2023-12-09T23:40:36.991" v="110" actId="20577"/>
          <ac:spMkLst>
            <pc:docMk/>
            <pc:sldMk cId="3947612155" sldId="272"/>
            <ac:spMk id="3" creationId="{31113D60-4120-6B0A-95FD-4FB25C3A4B0D}"/>
          </ac:spMkLst>
        </pc:spChg>
        <pc:spChg chg="add del mod">
          <ac:chgData name="Atharva Jamsandekar" userId="S::jamsandekar.a@northeastern.edu::e7a03d24-e284-421c-999b-f44027498709" providerId="AD" clId="Web-{3515C7C5-8988-8433-7634-84201FEB151B}" dt="2023-12-09T23:39:08.083" v="89"/>
          <ac:spMkLst>
            <pc:docMk/>
            <pc:sldMk cId="3947612155" sldId="272"/>
            <ac:spMk id="6" creationId="{AFF6E54D-63D9-EB20-A1D4-BDDCC385DE95}"/>
          </ac:spMkLst>
        </pc:spChg>
        <pc:picChg chg="add mod">
          <ac:chgData name="Atharva Jamsandekar" userId="S::jamsandekar.a@northeastern.edu::e7a03d24-e284-421c-999b-f44027498709" providerId="AD" clId="Web-{3515C7C5-8988-8433-7634-84201FEB151B}" dt="2023-12-09T23:36:14.485" v="54" actId="1076"/>
          <ac:picMkLst>
            <pc:docMk/>
            <pc:sldMk cId="3947612155" sldId="272"/>
            <ac:picMk id="4" creationId="{747286F3-DCD9-020B-C874-81C32DFE6D4D}"/>
          </ac:picMkLst>
        </pc:picChg>
        <pc:picChg chg="add mod">
          <ac:chgData name="Atharva Jamsandekar" userId="S::jamsandekar.a@northeastern.edu::e7a03d24-e284-421c-999b-f44027498709" providerId="AD" clId="Web-{3515C7C5-8988-8433-7634-84201FEB151B}" dt="2023-12-09T23:40:04.365" v="105" actId="1076"/>
          <ac:picMkLst>
            <pc:docMk/>
            <pc:sldMk cId="3947612155" sldId="272"/>
            <ac:picMk id="8" creationId="{79D3A7FC-8BB1-D88F-F53C-C83DFF9DC6F4}"/>
          </ac:picMkLst>
        </pc:picChg>
      </pc:sldChg>
      <pc:sldChg chg="addSp delSp modSp ord">
        <pc:chgData name="Atharva Jamsandekar" userId="S::jamsandekar.a@northeastern.edu::e7a03d24-e284-421c-999b-f44027498709" providerId="AD" clId="Web-{3515C7C5-8988-8433-7634-84201FEB151B}" dt="2023-12-10T00:24:25.114" v="126"/>
        <pc:sldMkLst>
          <pc:docMk/>
          <pc:sldMk cId="4019059041" sldId="280"/>
        </pc:sldMkLst>
        <pc:spChg chg="mod">
          <ac:chgData name="Atharva Jamsandekar" userId="S::jamsandekar.a@northeastern.edu::e7a03d24-e284-421c-999b-f44027498709" providerId="AD" clId="Web-{3515C7C5-8988-8433-7634-84201FEB151B}" dt="2023-12-09T23:07:55.554" v="13" actId="20577"/>
          <ac:spMkLst>
            <pc:docMk/>
            <pc:sldMk cId="4019059041" sldId="280"/>
            <ac:spMk id="2" creationId="{B462CF3D-F3F3-D78A-3122-42687830EF8E}"/>
          </ac:spMkLst>
        </pc:spChg>
        <pc:spChg chg="add del mod">
          <ac:chgData name="Atharva Jamsandekar" userId="S::jamsandekar.a@northeastern.edu::e7a03d24-e284-421c-999b-f44027498709" providerId="AD" clId="Web-{3515C7C5-8988-8433-7634-84201FEB151B}" dt="2023-12-10T00:24:25.114" v="126"/>
          <ac:spMkLst>
            <pc:docMk/>
            <pc:sldMk cId="4019059041" sldId="280"/>
            <ac:spMk id="3" creationId="{84C7D5E8-16AE-DF66-E9FE-2F499DF3C54E}"/>
          </ac:spMkLst>
        </pc:spChg>
      </pc:sldChg>
      <pc:sldChg chg="delSp modSp">
        <pc:chgData name="Atharva Jamsandekar" userId="S::jamsandekar.a@northeastern.edu::e7a03d24-e284-421c-999b-f44027498709" providerId="AD" clId="Web-{3515C7C5-8988-8433-7634-84201FEB151B}" dt="2023-12-10T00:24:09.285" v="122" actId="1076"/>
        <pc:sldMkLst>
          <pc:docMk/>
          <pc:sldMk cId="478599753" sldId="283"/>
        </pc:sldMkLst>
        <pc:picChg chg="mod">
          <ac:chgData name="Atharva Jamsandekar" userId="S::jamsandekar.a@northeastern.edu::e7a03d24-e284-421c-999b-f44027498709" providerId="AD" clId="Web-{3515C7C5-8988-8433-7634-84201FEB151B}" dt="2023-12-10T00:24:09.285" v="122" actId="1076"/>
          <ac:picMkLst>
            <pc:docMk/>
            <pc:sldMk cId="478599753" sldId="283"/>
            <ac:picMk id="3" creationId="{A844442A-885E-EA19-4FFD-14B01C4344BC}"/>
          </ac:picMkLst>
        </pc:picChg>
        <pc:picChg chg="mod">
          <ac:chgData name="Atharva Jamsandekar" userId="S::jamsandekar.a@northeastern.edu::e7a03d24-e284-421c-999b-f44027498709" providerId="AD" clId="Web-{3515C7C5-8988-8433-7634-84201FEB151B}" dt="2023-12-10T00:24:07.410" v="121" actId="1076"/>
          <ac:picMkLst>
            <pc:docMk/>
            <pc:sldMk cId="478599753" sldId="283"/>
            <ac:picMk id="6" creationId="{93D745BA-B80F-6C95-471C-6DD0C64032A5}"/>
          </ac:picMkLst>
        </pc:picChg>
        <pc:picChg chg="mod">
          <ac:chgData name="Atharva Jamsandekar" userId="S::jamsandekar.a@northeastern.edu::e7a03d24-e284-421c-999b-f44027498709" providerId="AD" clId="Web-{3515C7C5-8988-8433-7634-84201FEB151B}" dt="2023-12-10T00:23:52.722" v="116" actId="1076"/>
          <ac:picMkLst>
            <pc:docMk/>
            <pc:sldMk cId="478599753" sldId="283"/>
            <ac:picMk id="8" creationId="{7A9B7FCD-24B7-1F61-4799-860E88471DDA}"/>
          </ac:picMkLst>
        </pc:picChg>
        <pc:picChg chg="del">
          <ac:chgData name="Atharva Jamsandekar" userId="S::jamsandekar.a@northeastern.edu::e7a03d24-e284-421c-999b-f44027498709" providerId="AD" clId="Web-{3515C7C5-8988-8433-7634-84201FEB151B}" dt="2023-12-10T00:23:33.253" v="112"/>
          <ac:picMkLst>
            <pc:docMk/>
            <pc:sldMk cId="478599753" sldId="283"/>
            <ac:picMk id="9" creationId="{7DD038F0-D7DE-3339-CE82-B40F4644DB54}"/>
          </ac:picMkLst>
        </pc:picChg>
        <pc:picChg chg="mod">
          <ac:chgData name="Atharva Jamsandekar" userId="S::jamsandekar.a@northeastern.edu::e7a03d24-e284-421c-999b-f44027498709" providerId="AD" clId="Web-{3515C7C5-8988-8433-7634-84201FEB151B}" dt="2023-12-10T00:23:36.378" v="113" actId="1076"/>
          <ac:picMkLst>
            <pc:docMk/>
            <pc:sldMk cId="478599753" sldId="283"/>
            <ac:picMk id="10" creationId="{593D8130-DE2E-E870-ACB2-02E7438ED753}"/>
          </ac:picMkLst>
        </pc:picChg>
      </pc:sldChg>
      <pc:sldChg chg="modSp">
        <pc:chgData name="Atharva Jamsandekar" userId="S::jamsandekar.a@northeastern.edu::e7a03d24-e284-421c-999b-f44027498709" providerId="AD" clId="Web-{3515C7C5-8988-8433-7634-84201FEB151B}" dt="2023-12-09T23:07:47.616" v="11" actId="20577"/>
        <pc:sldMkLst>
          <pc:docMk/>
          <pc:sldMk cId="38470501" sldId="285"/>
        </pc:sldMkLst>
        <pc:spChg chg="mod">
          <ac:chgData name="Atharva Jamsandekar" userId="S::jamsandekar.a@northeastern.edu::e7a03d24-e284-421c-999b-f44027498709" providerId="AD" clId="Web-{3515C7C5-8988-8433-7634-84201FEB151B}" dt="2023-12-09T23:07:47.616" v="11" actId="20577"/>
          <ac:spMkLst>
            <pc:docMk/>
            <pc:sldMk cId="38470501" sldId="285"/>
            <ac:spMk id="2" creationId="{B462CF3D-F3F3-D78A-3122-42687830EF8E}"/>
          </ac:spMkLst>
        </pc:spChg>
      </pc:sldChg>
      <pc:sldChg chg="ord">
        <pc:chgData name="Atharva Jamsandekar" userId="S::jamsandekar.a@northeastern.edu::e7a03d24-e284-421c-999b-f44027498709" providerId="AD" clId="Web-{3515C7C5-8988-8433-7634-84201FEB151B}" dt="2023-12-10T00:23:10.971" v="111"/>
        <pc:sldMkLst>
          <pc:docMk/>
          <pc:sldMk cId="2457499997" sldId="288"/>
        </pc:sldMkLst>
      </pc:sldChg>
      <pc:sldChg chg="addSp delSp modSp add replId">
        <pc:chgData name="Atharva Jamsandekar" userId="S::jamsandekar.a@northeastern.edu::e7a03d24-e284-421c-999b-f44027498709" providerId="AD" clId="Web-{3515C7C5-8988-8433-7634-84201FEB151B}" dt="2023-12-09T23:35:10.921" v="29" actId="20577"/>
        <pc:sldMkLst>
          <pc:docMk/>
          <pc:sldMk cId="3411593799" sldId="289"/>
        </pc:sldMkLst>
        <pc:spChg chg="add mod">
          <ac:chgData name="Atharva Jamsandekar" userId="S::jamsandekar.a@northeastern.edu::e7a03d24-e284-421c-999b-f44027498709" providerId="AD" clId="Web-{3515C7C5-8988-8433-7634-84201FEB151B}" dt="2023-12-09T23:35:03.108" v="15"/>
          <ac:spMkLst>
            <pc:docMk/>
            <pc:sldMk cId="3411593799" sldId="289"/>
            <ac:spMk id="3" creationId="{123993DE-C9D4-5EE7-9B42-031903FCA0FC}"/>
          </ac:spMkLst>
        </pc:spChg>
        <pc:spChg chg="mod">
          <ac:chgData name="Atharva Jamsandekar" userId="S::jamsandekar.a@northeastern.edu::e7a03d24-e284-421c-999b-f44027498709" providerId="AD" clId="Web-{3515C7C5-8988-8433-7634-84201FEB151B}" dt="2023-12-09T23:35:10.921" v="29" actId="20577"/>
          <ac:spMkLst>
            <pc:docMk/>
            <pc:sldMk cId="3411593799" sldId="289"/>
            <ac:spMk id="8" creationId="{40CF087E-1429-DFC4-7988-B7DA47B97C43}"/>
          </ac:spMkLst>
        </pc:spChg>
        <pc:picChg chg="del">
          <ac:chgData name="Atharva Jamsandekar" userId="S::jamsandekar.a@northeastern.edu::e7a03d24-e284-421c-999b-f44027498709" providerId="AD" clId="Web-{3515C7C5-8988-8433-7634-84201FEB151B}" dt="2023-12-09T23:35:03.108" v="15"/>
          <ac:picMkLst>
            <pc:docMk/>
            <pc:sldMk cId="3411593799" sldId="289"/>
            <ac:picMk id="1026" creationId="{06BA2A53-3039-2B21-168E-0903FCDAECA0}"/>
          </ac:picMkLst>
        </pc:picChg>
      </pc:sldChg>
    </pc:docChg>
  </pc:docChgLst>
  <pc:docChgLst>
    <pc:chgData name="Atharva Jamsandekar" userId="S::jamsandekar.a@northeastern.edu::e7a03d24-e284-421c-999b-f44027498709" providerId="AD" clId="Web-{F16DC727-FA48-D701-4D4E-FAE5483E115D}"/>
    <pc:docChg chg="modSld">
      <pc:chgData name="Atharva Jamsandekar" userId="S::jamsandekar.a@northeastern.edu::e7a03d24-e284-421c-999b-f44027498709" providerId="AD" clId="Web-{F16DC727-FA48-D701-4D4E-FAE5483E115D}" dt="2023-11-28T12:47:25.144" v="12" actId="20577"/>
      <pc:docMkLst>
        <pc:docMk/>
      </pc:docMkLst>
      <pc:sldChg chg="addSp modSp">
        <pc:chgData name="Atharva Jamsandekar" userId="S::jamsandekar.a@northeastern.edu::e7a03d24-e284-421c-999b-f44027498709" providerId="AD" clId="Web-{F16DC727-FA48-D701-4D4E-FAE5483E115D}" dt="2023-11-28T12:12:43.042" v="7" actId="1076"/>
        <pc:sldMkLst>
          <pc:docMk/>
          <pc:sldMk cId="1467566557" sldId="269"/>
        </pc:sldMkLst>
        <pc:picChg chg="add mod modCrop">
          <ac:chgData name="Atharva Jamsandekar" userId="S::jamsandekar.a@northeastern.edu::e7a03d24-e284-421c-999b-f44027498709" providerId="AD" clId="Web-{F16DC727-FA48-D701-4D4E-FAE5483E115D}" dt="2023-11-28T12:12:43.042" v="7" actId="1076"/>
          <ac:picMkLst>
            <pc:docMk/>
            <pc:sldMk cId="1467566557" sldId="269"/>
            <ac:picMk id="3" creationId="{E9A9A0F1-6DE8-807E-2800-DB9F1A76FBC5}"/>
          </ac:picMkLst>
        </pc:picChg>
      </pc:sldChg>
      <pc:sldChg chg="modSp">
        <pc:chgData name="Atharva Jamsandekar" userId="S::jamsandekar.a@northeastern.edu::e7a03d24-e284-421c-999b-f44027498709" providerId="AD" clId="Web-{F16DC727-FA48-D701-4D4E-FAE5483E115D}" dt="2023-11-28T11:41:17.022" v="0" actId="1076"/>
        <pc:sldMkLst>
          <pc:docMk/>
          <pc:sldMk cId="3948082249" sldId="273"/>
        </pc:sldMkLst>
        <pc:picChg chg="mod">
          <ac:chgData name="Atharva Jamsandekar" userId="S::jamsandekar.a@northeastern.edu::e7a03d24-e284-421c-999b-f44027498709" providerId="AD" clId="Web-{F16DC727-FA48-D701-4D4E-FAE5483E115D}" dt="2023-11-28T11:41:17.022" v="0" actId="1076"/>
          <ac:picMkLst>
            <pc:docMk/>
            <pc:sldMk cId="3948082249" sldId="273"/>
            <ac:picMk id="8" creationId="{D87714CB-FF88-0114-C662-B3F60F76BD57}"/>
          </ac:picMkLst>
        </pc:picChg>
      </pc:sldChg>
      <pc:sldChg chg="modSp">
        <pc:chgData name="Atharva Jamsandekar" userId="S::jamsandekar.a@northeastern.edu::e7a03d24-e284-421c-999b-f44027498709" providerId="AD" clId="Web-{F16DC727-FA48-D701-4D4E-FAE5483E115D}" dt="2023-11-28T12:47:19.238" v="10" actId="20577"/>
        <pc:sldMkLst>
          <pc:docMk/>
          <pc:sldMk cId="594113171" sldId="274"/>
        </pc:sldMkLst>
        <pc:spChg chg="mod">
          <ac:chgData name="Atharva Jamsandekar" userId="S::jamsandekar.a@northeastern.edu::e7a03d24-e284-421c-999b-f44027498709" providerId="AD" clId="Web-{F16DC727-FA48-D701-4D4E-FAE5483E115D}" dt="2023-11-28T12:47:19.238" v="10" actId="20577"/>
          <ac:spMkLst>
            <pc:docMk/>
            <pc:sldMk cId="594113171" sldId="274"/>
            <ac:spMk id="2" creationId="{B462CF3D-F3F3-D78A-3122-42687830EF8E}"/>
          </ac:spMkLst>
        </pc:spChg>
      </pc:sldChg>
      <pc:sldChg chg="modSp">
        <pc:chgData name="Atharva Jamsandekar" userId="S::jamsandekar.a@northeastern.edu::e7a03d24-e284-421c-999b-f44027498709" providerId="AD" clId="Web-{F16DC727-FA48-D701-4D4E-FAE5483E115D}" dt="2023-11-28T12:47:25.144" v="12" actId="20577"/>
        <pc:sldMkLst>
          <pc:docMk/>
          <pc:sldMk cId="3592500773" sldId="277"/>
        </pc:sldMkLst>
        <pc:spChg chg="mod">
          <ac:chgData name="Atharva Jamsandekar" userId="S::jamsandekar.a@northeastern.edu::e7a03d24-e284-421c-999b-f44027498709" providerId="AD" clId="Web-{F16DC727-FA48-D701-4D4E-FAE5483E115D}" dt="2023-11-28T12:47:25.144" v="12" actId="20577"/>
          <ac:spMkLst>
            <pc:docMk/>
            <pc:sldMk cId="3592500773" sldId="277"/>
            <ac:spMk id="2" creationId="{B462CF3D-F3F3-D78A-3122-42687830EF8E}"/>
          </ac:spMkLst>
        </pc:spChg>
      </pc:sldChg>
    </pc:docChg>
  </pc:docChgLst>
  <pc:docChgLst>
    <pc:chgData name="Atharva Jamsandekar" userId="S::jamsandekar.a@northeastern.edu::e7a03d24-e284-421c-999b-f44027498709" providerId="AD" clId="Web-{EEB14D3B-EF4E-0D7D-23AC-4301ED073A34}"/>
    <pc:docChg chg="modSld">
      <pc:chgData name="Atharva Jamsandekar" userId="S::jamsandekar.a@northeastern.edu::e7a03d24-e284-421c-999b-f44027498709" providerId="AD" clId="Web-{EEB14D3B-EF4E-0D7D-23AC-4301ED073A34}" dt="2023-11-28T13:49:55.604" v="38"/>
      <pc:docMkLst>
        <pc:docMk/>
      </pc:docMkLst>
      <pc:sldChg chg="addSp modSp">
        <pc:chgData name="Atharva Jamsandekar" userId="S::jamsandekar.a@northeastern.edu::e7a03d24-e284-421c-999b-f44027498709" providerId="AD" clId="Web-{EEB14D3B-EF4E-0D7D-23AC-4301ED073A34}" dt="2023-11-28T13:49:55.604" v="38"/>
        <pc:sldMkLst>
          <pc:docMk/>
          <pc:sldMk cId="594113171" sldId="274"/>
        </pc:sldMkLst>
        <pc:spChg chg="add mod">
          <ac:chgData name="Atharva Jamsandekar" userId="S::jamsandekar.a@northeastern.edu::e7a03d24-e284-421c-999b-f44027498709" providerId="AD" clId="Web-{EEB14D3B-EF4E-0D7D-23AC-4301ED073A34}" dt="2023-11-28T13:49:55.604" v="38"/>
          <ac:spMkLst>
            <pc:docMk/>
            <pc:sldMk cId="594113171" sldId="274"/>
            <ac:spMk id="3" creationId="{56836536-E951-35AA-6867-8523A06812A4}"/>
          </ac:spMkLst>
        </pc:spChg>
      </pc:sldChg>
    </pc:docChg>
  </pc:docChgLst>
  <pc:docChgLst>
    <pc:chgData name="Anusha Manohar" userId="S::manohar.an@northeastern.edu::e061c405-8d07-4ef9-9548-7521d60e8b78" providerId="AD" clId="Web-{9B787AA3-C5A1-1E0C-0AE7-8F5BDD29EAB5}"/>
    <pc:docChg chg="modSld">
      <pc:chgData name="Anusha Manohar" userId="S::manohar.an@northeastern.edu::e061c405-8d07-4ef9-9548-7521d60e8b78" providerId="AD" clId="Web-{9B787AA3-C5A1-1E0C-0AE7-8F5BDD29EAB5}" dt="2023-12-10T22:30:52.407" v="50" actId="20577"/>
      <pc:docMkLst>
        <pc:docMk/>
      </pc:docMkLst>
      <pc:sldChg chg="modSp">
        <pc:chgData name="Anusha Manohar" userId="S::manohar.an@northeastern.edu::e061c405-8d07-4ef9-9548-7521d60e8b78" providerId="AD" clId="Web-{9B787AA3-C5A1-1E0C-0AE7-8F5BDD29EAB5}" dt="2023-12-10T22:27:53.902" v="4" actId="20577"/>
        <pc:sldMkLst>
          <pc:docMk/>
          <pc:sldMk cId="1469336151" sldId="275"/>
        </pc:sldMkLst>
        <pc:spChg chg="mod">
          <ac:chgData name="Anusha Manohar" userId="S::manohar.an@northeastern.edu::e061c405-8d07-4ef9-9548-7521d60e8b78" providerId="AD" clId="Web-{9B787AA3-C5A1-1E0C-0AE7-8F5BDD29EAB5}" dt="2023-12-10T22:27:53.902" v="4" actId="20577"/>
          <ac:spMkLst>
            <pc:docMk/>
            <pc:sldMk cId="1469336151" sldId="275"/>
            <ac:spMk id="4" creationId="{CC3A3D90-3880-6B45-AF20-EA8B8248F428}"/>
          </ac:spMkLst>
        </pc:spChg>
      </pc:sldChg>
      <pc:sldChg chg="addSp modSp">
        <pc:chgData name="Anusha Manohar" userId="S::manohar.an@northeastern.edu::e061c405-8d07-4ef9-9548-7521d60e8b78" providerId="AD" clId="Web-{9B787AA3-C5A1-1E0C-0AE7-8F5BDD29EAB5}" dt="2023-12-10T22:30:52.407" v="50" actId="20577"/>
        <pc:sldMkLst>
          <pc:docMk/>
          <pc:sldMk cId="38470501" sldId="285"/>
        </pc:sldMkLst>
        <pc:spChg chg="add mod">
          <ac:chgData name="Anusha Manohar" userId="S::manohar.an@northeastern.edu::e061c405-8d07-4ef9-9548-7521d60e8b78" providerId="AD" clId="Web-{9B787AA3-C5A1-1E0C-0AE7-8F5BDD29EAB5}" dt="2023-12-10T22:30:52.407" v="50" actId="20577"/>
          <ac:spMkLst>
            <pc:docMk/>
            <pc:sldMk cId="38470501" sldId="285"/>
            <ac:spMk id="6" creationId="{4C871DCE-0ADF-6BC1-6ADC-40829D195802}"/>
          </ac:spMkLst>
        </pc:spChg>
      </pc:sldChg>
    </pc:docChg>
  </pc:docChgLst>
  <pc:docChgLst>
    <pc:chgData name="Ruchik Jani" userId="S::jani.ru@northeastern.edu::a9fd4662-a64d-4920-b27b-dcd6ee152903" providerId="AD" clId="Web-{AAABA1CB-9230-9813-1ADD-F832C6C88934}"/>
    <pc:docChg chg="modSld">
      <pc:chgData name="Ruchik Jani" userId="S::jani.ru@northeastern.edu::a9fd4662-a64d-4920-b27b-dcd6ee152903" providerId="AD" clId="Web-{AAABA1CB-9230-9813-1ADD-F832C6C88934}" dt="2023-12-10T16:17:20.418" v="16" actId="20577"/>
      <pc:docMkLst>
        <pc:docMk/>
      </pc:docMkLst>
      <pc:sldChg chg="modSp">
        <pc:chgData name="Ruchik Jani" userId="S::jani.ru@northeastern.edu::a9fd4662-a64d-4920-b27b-dcd6ee152903" providerId="AD" clId="Web-{AAABA1CB-9230-9813-1ADD-F832C6C88934}" dt="2023-12-10T16:17:20.418" v="16" actId="20577"/>
        <pc:sldMkLst>
          <pc:docMk/>
          <pc:sldMk cId="478599753" sldId="283"/>
        </pc:sldMkLst>
        <pc:spChg chg="mod">
          <ac:chgData name="Ruchik Jani" userId="S::jani.ru@northeastern.edu::a9fd4662-a64d-4920-b27b-dcd6ee152903" providerId="AD" clId="Web-{AAABA1CB-9230-9813-1ADD-F832C6C88934}" dt="2023-12-10T16:17:20.418" v="16" actId="20577"/>
          <ac:spMkLst>
            <pc:docMk/>
            <pc:sldMk cId="478599753" sldId="283"/>
            <ac:spMk id="4" creationId="{9ACD7229-FC11-8C51-CD58-A06D053767C5}"/>
          </ac:spMkLst>
        </pc:spChg>
        <pc:spChg chg="mod">
          <ac:chgData name="Ruchik Jani" userId="S::jani.ru@northeastern.edu::a9fd4662-a64d-4920-b27b-dcd6ee152903" providerId="AD" clId="Web-{AAABA1CB-9230-9813-1ADD-F832C6C88934}" dt="2023-12-10T16:17:15.262" v="14" actId="20577"/>
          <ac:spMkLst>
            <pc:docMk/>
            <pc:sldMk cId="478599753" sldId="283"/>
            <ac:spMk id="9" creationId="{734EF489-61F8-87EC-9D9C-2F37B0B17741}"/>
          </ac:spMkLst>
        </pc:spChg>
        <pc:spChg chg="mod">
          <ac:chgData name="Ruchik Jani" userId="S::jani.ru@northeastern.edu::a9fd4662-a64d-4920-b27b-dcd6ee152903" providerId="AD" clId="Web-{AAABA1CB-9230-9813-1ADD-F832C6C88934}" dt="2023-12-10T16:17:09.887" v="12" actId="20577"/>
          <ac:spMkLst>
            <pc:docMk/>
            <pc:sldMk cId="478599753" sldId="283"/>
            <ac:spMk id="11" creationId="{170EBF20-9727-02CB-37DF-BBFE8900D5B8}"/>
          </ac:spMkLst>
        </pc:spChg>
      </pc:sldChg>
    </pc:docChg>
  </pc:docChgLst>
  <pc:docChgLst>
    <pc:chgData name="Atharva Jamsandekar" userId="S::jamsandekar.a@northeastern.edu::e7a03d24-e284-421c-999b-f44027498709" providerId="AD" clId="Web-{D7A5D4B9-C397-4D25-DF82-A48A0C1371D0}"/>
    <pc:docChg chg="mod addSld delSld modSld">
      <pc:chgData name="Atharva Jamsandekar" userId="S::jamsandekar.a@northeastern.edu::e7a03d24-e284-421c-999b-f44027498709" providerId="AD" clId="Web-{D7A5D4B9-C397-4D25-DF82-A48A0C1371D0}" dt="2023-12-09T22:39:24.370" v="203" actId="14100"/>
      <pc:docMkLst>
        <pc:docMk/>
      </pc:docMkLst>
      <pc:sldChg chg="modSp">
        <pc:chgData name="Atharva Jamsandekar" userId="S::jamsandekar.a@northeastern.edu::e7a03d24-e284-421c-999b-f44027498709" providerId="AD" clId="Web-{D7A5D4B9-C397-4D25-DF82-A48A0C1371D0}" dt="2023-12-09T21:40:36.575" v="58" actId="1076"/>
        <pc:sldMkLst>
          <pc:docMk/>
          <pc:sldMk cId="1467566557" sldId="269"/>
        </pc:sldMkLst>
        <pc:picChg chg="mod">
          <ac:chgData name="Atharva Jamsandekar" userId="S::jamsandekar.a@northeastern.edu::e7a03d24-e284-421c-999b-f44027498709" providerId="AD" clId="Web-{D7A5D4B9-C397-4D25-DF82-A48A0C1371D0}" dt="2023-12-09T21:40:22.918" v="51" actId="1076"/>
          <ac:picMkLst>
            <pc:docMk/>
            <pc:sldMk cId="1467566557" sldId="269"/>
            <ac:picMk id="3" creationId="{E9A9A0F1-6DE8-807E-2800-DB9F1A76FBC5}"/>
          </ac:picMkLst>
        </pc:picChg>
        <pc:picChg chg="mod">
          <ac:chgData name="Atharva Jamsandekar" userId="S::jamsandekar.a@northeastern.edu::e7a03d24-e284-421c-999b-f44027498709" providerId="AD" clId="Web-{D7A5D4B9-C397-4D25-DF82-A48A0C1371D0}" dt="2023-12-09T21:40:29.419" v="54" actId="1076"/>
          <ac:picMkLst>
            <pc:docMk/>
            <pc:sldMk cId="1467566557" sldId="269"/>
            <ac:picMk id="8" creationId="{7E84A793-5B7B-01B0-5DB1-90AA98137B7E}"/>
          </ac:picMkLst>
        </pc:picChg>
        <pc:picChg chg="mod">
          <ac:chgData name="Atharva Jamsandekar" userId="S::jamsandekar.a@northeastern.edu::e7a03d24-e284-421c-999b-f44027498709" providerId="AD" clId="Web-{D7A5D4B9-C397-4D25-DF82-A48A0C1371D0}" dt="2023-12-09T21:40:36.575" v="58" actId="1076"/>
          <ac:picMkLst>
            <pc:docMk/>
            <pc:sldMk cId="1467566557" sldId="269"/>
            <ac:picMk id="9" creationId="{51AAF6F5-406B-419E-B3AE-6B8FEB8A0D84}"/>
          </ac:picMkLst>
        </pc:picChg>
        <pc:picChg chg="mod">
          <ac:chgData name="Atharva Jamsandekar" userId="S::jamsandekar.a@northeastern.edu::e7a03d24-e284-421c-999b-f44027498709" providerId="AD" clId="Web-{D7A5D4B9-C397-4D25-DF82-A48A0C1371D0}" dt="2023-12-09T21:40:34.028" v="57" actId="1076"/>
          <ac:picMkLst>
            <pc:docMk/>
            <pc:sldMk cId="1467566557" sldId="269"/>
            <ac:picMk id="10" creationId="{33004CC8-1373-043A-1825-18609F87EB2C}"/>
          </ac:picMkLst>
        </pc:picChg>
        <pc:picChg chg="mod">
          <ac:chgData name="Atharva Jamsandekar" userId="S::jamsandekar.a@northeastern.edu::e7a03d24-e284-421c-999b-f44027498709" providerId="AD" clId="Web-{D7A5D4B9-C397-4D25-DF82-A48A0C1371D0}" dt="2023-12-09T21:40:32.809" v="56" actId="1076"/>
          <ac:picMkLst>
            <pc:docMk/>
            <pc:sldMk cId="1467566557" sldId="269"/>
            <ac:picMk id="11" creationId="{701DCFF4-D966-AD07-A229-1C536977EBC9}"/>
          </ac:picMkLst>
        </pc:picChg>
      </pc:sldChg>
      <pc:sldChg chg="del">
        <pc:chgData name="Atharva Jamsandekar" userId="S::jamsandekar.a@northeastern.edu::e7a03d24-e284-421c-999b-f44027498709" providerId="AD" clId="Web-{D7A5D4B9-C397-4D25-DF82-A48A0C1371D0}" dt="2023-12-09T21:35:32.363" v="40"/>
        <pc:sldMkLst>
          <pc:docMk/>
          <pc:sldMk cId="3948082249" sldId="273"/>
        </pc:sldMkLst>
      </pc:sldChg>
      <pc:sldChg chg="modSp">
        <pc:chgData name="Atharva Jamsandekar" userId="S::jamsandekar.a@northeastern.edu::e7a03d24-e284-421c-999b-f44027498709" providerId="AD" clId="Web-{D7A5D4B9-C397-4D25-DF82-A48A0C1371D0}" dt="2023-12-09T21:53:56.333" v="109" actId="20577"/>
        <pc:sldMkLst>
          <pc:docMk/>
          <pc:sldMk cId="1469336151" sldId="275"/>
        </pc:sldMkLst>
        <pc:spChg chg="mod">
          <ac:chgData name="Atharva Jamsandekar" userId="S::jamsandekar.a@northeastern.edu::e7a03d24-e284-421c-999b-f44027498709" providerId="AD" clId="Web-{D7A5D4B9-C397-4D25-DF82-A48A0C1371D0}" dt="2023-12-09T21:53:56.333" v="109" actId="20577"/>
          <ac:spMkLst>
            <pc:docMk/>
            <pc:sldMk cId="1469336151" sldId="275"/>
            <ac:spMk id="2" creationId="{B462CF3D-F3F3-D78A-3122-42687830EF8E}"/>
          </ac:spMkLst>
        </pc:spChg>
      </pc:sldChg>
      <pc:sldChg chg="modSp">
        <pc:chgData name="Atharva Jamsandekar" userId="S::jamsandekar.a@northeastern.edu::e7a03d24-e284-421c-999b-f44027498709" providerId="AD" clId="Web-{D7A5D4B9-C397-4D25-DF82-A48A0C1371D0}" dt="2023-12-09T22:34:03.836" v="189" actId="20577"/>
        <pc:sldMkLst>
          <pc:docMk/>
          <pc:sldMk cId="2383468531" sldId="276"/>
        </pc:sldMkLst>
        <pc:spChg chg="mod">
          <ac:chgData name="Atharva Jamsandekar" userId="S::jamsandekar.a@northeastern.edu::e7a03d24-e284-421c-999b-f44027498709" providerId="AD" clId="Web-{D7A5D4B9-C397-4D25-DF82-A48A0C1371D0}" dt="2023-12-09T22:34:03.836" v="189" actId="20577"/>
          <ac:spMkLst>
            <pc:docMk/>
            <pc:sldMk cId="2383468531" sldId="276"/>
            <ac:spMk id="4" creationId="{9B9BFF56-0E73-4242-40E5-A7709470AF36}"/>
          </ac:spMkLst>
        </pc:spChg>
      </pc:sldChg>
      <pc:sldChg chg="modSp">
        <pc:chgData name="Atharva Jamsandekar" userId="S::jamsandekar.a@northeastern.edu::e7a03d24-e284-421c-999b-f44027498709" providerId="AD" clId="Web-{D7A5D4B9-C397-4D25-DF82-A48A0C1371D0}" dt="2023-12-09T21:54:00.083" v="113" actId="20577"/>
        <pc:sldMkLst>
          <pc:docMk/>
          <pc:sldMk cId="3592500773" sldId="277"/>
        </pc:sldMkLst>
        <pc:spChg chg="mod">
          <ac:chgData name="Atharva Jamsandekar" userId="S::jamsandekar.a@northeastern.edu::e7a03d24-e284-421c-999b-f44027498709" providerId="AD" clId="Web-{D7A5D4B9-C397-4D25-DF82-A48A0C1371D0}" dt="2023-12-09T21:54:00.083" v="113" actId="20577"/>
          <ac:spMkLst>
            <pc:docMk/>
            <pc:sldMk cId="3592500773" sldId="277"/>
            <ac:spMk id="2" creationId="{B462CF3D-F3F3-D78A-3122-42687830EF8E}"/>
          </ac:spMkLst>
        </pc:spChg>
      </pc:sldChg>
      <pc:sldChg chg="modSp">
        <pc:chgData name="Atharva Jamsandekar" userId="S::jamsandekar.a@northeastern.edu::e7a03d24-e284-421c-999b-f44027498709" providerId="AD" clId="Web-{D7A5D4B9-C397-4D25-DF82-A48A0C1371D0}" dt="2023-12-09T21:54:10.771" v="122" actId="20577"/>
        <pc:sldMkLst>
          <pc:docMk/>
          <pc:sldMk cId="1114456034" sldId="282"/>
        </pc:sldMkLst>
        <pc:spChg chg="mod">
          <ac:chgData name="Atharva Jamsandekar" userId="S::jamsandekar.a@northeastern.edu::e7a03d24-e284-421c-999b-f44027498709" providerId="AD" clId="Web-{D7A5D4B9-C397-4D25-DF82-A48A0C1371D0}" dt="2023-12-09T21:54:10.771" v="122" actId="20577"/>
          <ac:spMkLst>
            <pc:docMk/>
            <pc:sldMk cId="1114456034" sldId="282"/>
            <ac:spMk id="2" creationId="{B462CF3D-F3F3-D78A-3122-42687830EF8E}"/>
          </ac:spMkLst>
        </pc:spChg>
      </pc:sldChg>
      <pc:sldChg chg="addSp delSp modSp addCm">
        <pc:chgData name="Atharva Jamsandekar" userId="S::jamsandekar.a@northeastern.edu::e7a03d24-e284-421c-999b-f44027498709" providerId="AD" clId="Web-{D7A5D4B9-C397-4D25-DF82-A48A0C1371D0}" dt="2023-12-09T22:33:15.177" v="175" actId="1076"/>
        <pc:sldMkLst>
          <pc:docMk/>
          <pc:sldMk cId="478599753" sldId="283"/>
        </pc:sldMkLst>
        <pc:spChg chg="mod">
          <ac:chgData name="Atharva Jamsandekar" userId="S::jamsandekar.a@northeastern.edu::e7a03d24-e284-421c-999b-f44027498709" providerId="AD" clId="Web-{D7A5D4B9-C397-4D25-DF82-A48A0C1371D0}" dt="2023-12-09T21:53:17.800" v="106" actId="20577"/>
          <ac:spMkLst>
            <pc:docMk/>
            <pc:sldMk cId="478599753" sldId="283"/>
            <ac:spMk id="2" creationId="{B462CF3D-F3F3-D78A-3122-42687830EF8E}"/>
          </ac:spMkLst>
        </pc:spChg>
        <pc:spChg chg="del">
          <ac:chgData name="Atharva Jamsandekar" userId="S::jamsandekar.a@northeastern.edu::e7a03d24-e284-421c-999b-f44027498709" providerId="AD" clId="Web-{D7A5D4B9-C397-4D25-DF82-A48A0C1371D0}" dt="2023-12-09T22:26:51.187" v="136"/>
          <ac:spMkLst>
            <pc:docMk/>
            <pc:sldMk cId="478599753" sldId="283"/>
            <ac:spMk id="4" creationId="{2CE96F36-BB7B-4450-0C67-EB0AF0386034}"/>
          </ac:spMkLst>
        </pc:spChg>
        <pc:picChg chg="add mod modCrop">
          <ac:chgData name="Atharva Jamsandekar" userId="S::jamsandekar.a@northeastern.edu::e7a03d24-e284-421c-999b-f44027498709" providerId="AD" clId="Web-{D7A5D4B9-C397-4D25-DF82-A48A0C1371D0}" dt="2023-12-09T22:32:48.191" v="161" actId="1076"/>
          <ac:picMkLst>
            <pc:docMk/>
            <pc:sldMk cId="478599753" sldId="283"/>
            <ac:picMk id="3" creationId="{A844442A-885E-EA19-4FFD-14B01C4344BC}"/>
          </ac:picMkLst>
        </pc:picChg>
        <pc:picChg chg="add mod">
          <ac:chgData name="Atharva Jamsandekar" userId="S::jamsandekar.a@northeastern.edu::e7a03d24-e284-421c-999b-f44027498709" providerId="AD" clId="Web-{D7A5D4B9-C397-4D25-DF82-A48A0C1371D0}" dt="2023-12-09T22:32:49.317" v="162" actId="1076"/>
          <ac:picMkLst>
            <pc:docMk/>
            <pc:sldMk cId="478599753" sldId="283"/>
            <ac:picMk id="6" creationId="{93D745BA-B80F-6C95-471C-6DD0C64032A5}"/>
          </ac:picMkLst>
        </pc:picChg>
        <pc:picChg chg="add mod">
          <ac:chgData name="Atharva Jamsandekar" userId="S::jamsandekar.a@northeastern.edu::e7a03d24-e284-421c-999b-f44027498709" providerId="AD" clId="Web-{D7A5D4B9-C397-4D25-DF82-A48A0C1371D0}" dt="2023-12-09T22:33:12.771" v="174" actId="1076"/>
          <ac:picMkLst>
            <pc:docMk/>
            <pc:sldMk cId="478599753" sldId="283"/>
            <ac:picMk id="8" creationId="{7A9B7FCD-24B7-1F61-4799-860E88471DDA}"/>
          </ac:picMkLst>
        </pc:picChg>
        <pc:picChg chg="add mod">
          <ac:chgData name="Atharva Jamsandekar" userId="S::jamsandekar.a@northeastern.edu::e7a03d24-e284-421c-999b-f44027498709" providerId="AD" clId="Web-{D7A5D4B9-C397-4D25-DF82-A48A0C1371D0}" dt="2023-12-09T22:33:15.177" v="175" actId="1076"/>
          <ac:picMkLst>
            <pc:docMk/>
            <pc:sldMk cId="478599753" sldId="283"/>
            <ac:picMk id="9" creationId="{7DD038F0-D7DE-3339-CE82-B40F4644DB54}"/>
          </ac:picMkLst>
        </pc:picChg>
        <pc:picChg chg="add mod">
          <ac:chgData name="Atharva Jamsandekar" userId="S::jamsandekar.a@northeastern.edu::e7a03d24-e284-421c-999b-f44027498709" providerId="AD" clId="Web-{D7A5D4B9-C397-4D25-DF82-A48A0C1371D0}" dt="2023-12-09T22:33:02.427" v="168" actId="1076"/>
          <ac:picMkLst>
            <pc:docMk/>
            <pc:sldMk cId="478599753" sldId="283"/>
            <ac:picMk id="10" creationId="{593D8130-DE2E-E870-ACB2-02E7438ED75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tharva Jamsandekar" userId="S::jamsandekar.a@northeastern.edu::e7a03d24-e284-421c-999b-f44027498709" providerId="AD" clId="Web-{D7A5D4B9-C397-4D25-DF82-A48A0C1371D0}" dt="2023-12-09T22:29:32.852" v="155"/>
              <pc2:cmMkLst xmlns:pc2="http://schemas.microsoft.com/office/powerpoint/2019/9/main/command">
                <pc:docMk/>
                <pc:sldMk cId="478599753" sldId="283"/>
                <pc2:cmMk id="{552D802F-EDC7-48BF-BA87-0947FB983FC5}"/>
              </pc2:cmMkLst>
            </pc226:cmChg>
          </p:ext>
        </pc:extLst>
      </pc:sldChg>
      <pc:sldChg chg="modSp add replId">
        <pc:chgData name="Atharva Jamsandekar" userId="S::jamsandekar.a@northeastern.edu::e7a03d24-e284-421c-999b-f44027498709" providerId="AD" clId="Web-{D7A5D4B9-C397-4D25-DF82-A48A0C1371D0}" dt="2023-12-09T21:56:10.024" v="123" actId="20577"/>
        <pc:sldMkLst>
          <pc:docMk/>
          <pc:sldMk cId="2553298923" sldId="284"/>
        </pc:sldMkLst>
        <pc:spChg chg="mod">
          <ac:chgData name="Atharva Jamsandekar" userId="S::jamsandekar.a@northeastern.edu::e7a03d24-e284-421c-999b-f44027498709" providerId="AD" clId="Web-{D7A5D4B9-C397-4D25-DF82-A48A0C1371D0}" dt="2023-12-09T21:56:10.024" v="123" actId="20577"/>
          <ac:spMkLst>
            <pc:docMk/>
            <pc:sldMk cId="2553298923" sldId="284"/>
            <ac:spMk id="2" creationId="{B462CF3D-F3F3-D78A-3122-42687830EF8E}"/>
          </ac:spMkLst>
        </pc:spChg>
        <pc:spChg chg="mod">
          <ac:chgData name="Atharva Jamsandekar" userId="S::jamsandekar.a@northeastern.edu::e7a03d24-e284-421c-999b-f44027498709" providerId="AD" clId="Web-{D7A5D4B9-C397-4D25-DF82-A48A0C1371D0}" dt="2023-12-09T21:34:55.846" v="27" actId="20577"/>
          <ac:spMkLst>
            <pc:docMk/>
            <pc:sldMk cId="2553298923" sldId="284"/>
            <ac:spMk id="4" creationId="{CC3A3D90-3880-6B45-AF20-EA8B8248F428}"/>
          </ac:spMkLst>
        </pc:spChg>
      </pc:sldChg>
      <pc:sldChg chg="delSp modSp add replId">
        <pc:chgData name="Atharva Jamsandekar" userId="S::jamsandekar.a@northeastern.edu::e7a03d24-e284-421c-999b-f44027498709" providerId="AD" clId="Web-{D7A5D4B9-C397-4D25-DF82-A48A0C1371D0}" dt="2023-12-09T21:53:46.114" v="107" actId="20577"/>
        <pc:sldMkLst>
          <pc:docMk/>
          <pc:sldMk cId="38470501" sldId="285"/>
        </pc:sldMkLst>
        <pc:spChg chg="mod">
          <ac:chgData name="Atharva Jamsandekar" userId="S::jamsandekar.a@northeastern.edu::e7a03d24-e284-421c-999b-f44027498709" providerId="AD" clId="Web-{D7A5D4B9-C397-4D25-DF82-A48A0C1371D0}" dt="2023-12-09T21:34:44.924" v="22" actId="20577"/>
          <ac:spMkLst>
            <pc:docMk/>
            <pc:sldMk cId="38470501" sldId="285"/>
            <ac:spMk id="2" creationId="{B462CF3D-F3F3-D78A-3122-42687830EF8E}"/>
          </ac:spMkLst>
        </pc:spChg>
        <pc:spChg chg="mod">
          <ac:chgData name="Atharva Jamsandekar" userId="S::jamsandekar.a@northeastern.edu::e7a03d24-e284-421c-999b-f44027498709" providerId="AD" clId="Web-{D7A5D4B9-C397-4D25-DF82-A48A0C1371D0}" dt="2023-12-09T21:53:46.114" v="107" actId="20577"/>
          <ac:spMkLst>
            <pc:docMk/>
            <pc:sldMk cId="38470501" sldId="285"/>
            <ac:spMk id="4" creationId="{CC3A3D90-3880-6B45-AF20-EA8B8248F428}"/>
          </ac:spMkLst>
        </pc:spChg>
        <pc:picChg chg="del">
          <ac:chgData name="Atharva Jamsandekar" userId="S::jamsandekar.a@northeastern.edu::e7a03d24-e284-421c-999b-f44027498709" providerId="AD" clId="Web-{D7A5D4B9-C397-4D25-DF82-A48A0C1371D0}" dt="2023-12-09T21:52:55.675" v="100"/>
          <ac:picMkLst>
            <pc:docMk/>
            <pc:sldMk cId="38470501" sldId="285"/>
            <ac:picMk id="8" creationId="{31022558-976B-0E64-EB80-54F819367BF6}"/>
          </ac:picMkLst>
        </pc:picChg>
      </pc:sldChg>
      <pc:sldChg chg="addSp delSp modSp add replId addCm">
        <pc:chgData name="Atharva Jamsandekar" userId="S::jamsandekar.a@northeastern.edu::e7a03d24-e284-421c-999b-f44027498709" providerId="AD" clId="Web-{D7A5D4B9-C397-4D25-DF82-A48A0C1371D0}" dt="2023-12-09T22:39:24.370" v="203" actId="14100"/>
        <pc:sldMkLst>
          <pc:docMk/>
          <pc:sldMk cId="545472359" sldId="286"/>
        </pc:sldMkLst>
        <pc:spChg chg="mod">
          <ac:chgData name="Atharva Jamsandekar" userId="S::jamsandekar.a@northeastern.edu::e7a03d24-e284-421c-999b-f44027498709" providerId="AD" clId="Web-{D7A5D4B9-C397-4D25-DF82-A48A0C1371D0}" dt="2023-12-09T21:51:47.767" v="94" actId="20577"/>
          <ac:spMkLst>
            <pc:docMk/>
            <pc:sldMk cId="545472359" sldId="286"/>
            <ac:spMk id="2" creationId="{B462CF3D-F3F3-D78A-3122-42687830EF8E}"/>
          </ac:spMkLst>
        </pc:spChg>
        <pc:spChg chg="add del mod">
          <ac:chgData name="Atharva Jamsandekar" userId="S::jamsandekar.a@northeastern.edu::e7a03d24-e284-421c-999b-f44027498709" providerId="AD" clId="Web-{D7A5D4B9-C397-4D25-DF82-A48A0C1371D0}" dt="2023-12-09T22:38:55.040" v="196"/>
          <ac:spMkLst>
            <pc:docMk/>
            <pc:sldMk cId="545472359" sldId="286"/>
            <ac:spMk id="3" creationId="{20F40FBD-2FDB-EC32-31A3-DBF2B381692B}"/>
          </ac:spMkLst>
        </pc:spChg>
        <pc:spChg chg="add del mod">
          <ac:chgData name="Atharva Jamsandekar" userId="S::jamsandekar.a@northeastern.edu::e7a03d24-e284-421c-999b-f44027498709" providerId="AD" clId="Web-{D7A5D4B9-C397-4D25-DF82-A48A0C1371D0}" dt="2023-12-09T21:45:25.427" v="61"/>
          <ac:spMkLst>
            <pc:docMk/>
            <pc:sldMk cId="545472359" sldId="286"/>
            <ac:spMk id="4" creationId="{FCC46713-DC2E-B7A6-E5A2-DA092F25813E}"/>
          </ac:spMkLst>
        </pc:spChg>
        <pc:picChg chg="add mod">
          <ac:chgData name="Atharva Jamsandekar" userId="S::jamsandekar.a@northeastern.edu::e7a03d24-e284-421c-999b-f44027498709" providerId="AD" clId="Web-{D7A5D4B9-C397-4D25-DF82-A48A0C1371D0}" dt="2023-12-09T22:39:24.370" v="203" actId="14100"/>
          <ac:picMkLst>
            <pc:docMk/>
            <pc:sldMk cId="545472359" sldId="286"/>
            <ac:picMk id="4" creationId="{AFC7C349-0628-B1B1-CA35-C21F1576D406}"/>
          </ac:picMkLst>
        </pc:picChg>
        <pc:picChg chg="add mod">
          <ac:chgData name="Atharva Jamsandekar" userId="S::jamsandekar.a@northeastern.edu::e7a03d24-e284-421c-999b-f44027498709" providerId="AD" clId="Web-{D7A5D4B9-C397-4D25-DF82-A48A0C1371D0}" dt="2023-12-09T22:02:08.207" v="132" actId="1076"/>
          <ac:picMkLst>
            <pc:docMk/>
            <pc:sldMk cId="545472359" sldId="286"/>
            <ac:picMk id="6" creationId="{7D0F6AFE-3FF3-B57A-7F49-AE0C0386C616}"/>
          </ac:picMkLst>
        </pc:picChg>
        <pc:picChg chg="add del mod">
          <ac:chgData name="Atharva Jamsandekar" userId="S::jamsandekar.a@northeastern.edu::e7a03d24-e284-421c-999b-f44027498709" providerId="AD" clId="Web-{D7A5D4B9-C397-4D25-DF82-A48A0C1371D0}" dt="2023-12-09T21:45:43.209" v="68"/>
          <ac:picMkLst>
            <pc:docMk/>
            <pc:sldMk cId="545472359" sldId="286"/>
            <ac:picMk id="8" creationId="{2F89D901-EAE2-2BB9-55F1-10BC30E8AAA2}"/>
          </ac:picMkLst>
        </pc:picChg>
        <pc:picChg chg="del">
          <ac:chgData name="Atharva Jamsandekar" userId="S::jamsandekar.a@northeastern.edu::e7a03d24-e284-421c-999b-f44027498709" providerId="AD" clId="Web-{D7A5D4B9-C397-4D25-DF82-A48A0C1371D0}" dt="2023-12-09T21:33:47.719" v="8"/>
          <ac:picMkLst>
            <pc:docMk/>
            <pc:sldMk cId="545472359" sldId="286"/>
            <ac:picMk id="9" creationId="{8A5B428B-F5C9-4205-ADDC-2AE1FEF2C77C}"/>
          </ac:picMkLst>
        </pc:picChg>
        <pc:picChg chg="add del mod">
          <ac:chgData name="Atharva Jamsandekar" userId="S::jamsandekar.a@northeastern.edu::e7a03d24-e284-421c-999b-f44027498709" providerId="AD" clId="Web-{D7A5D4B9-C397-4D25-DF82-A48A0C1371D0}" dt="2023-12-09T21:45:41.975" v="67"/>
          <ac:picMkLst>
            <pc:docMk/>
            <pc:sldMk cId="545472359" sldId="286"/>
            <ac:picMk id="10" creationId="{EE8487D8-BC4D-9DA8-470F-76B180EA14BC}"/>
          </ac:picMkLst>
        </pc:picChg>
        <pc:picChg chg="add mod">
          <ac:chgData name="Atharva Jamsandekar" userId="S::jamsandekar.a@northeastern.edu::e7a03d24-e284-421c-999b-f44027498709" providerId="AD" clId="Web-{D7A5D4B9-C397-4D25-DF82-A48A0C1371D0}" dt="2023-12-09T22:02:10.582" v="133" actId="1076"/>
          <ac:picMkLst>
            <pc:docMk/>
            <pc:sldMk cId="545472359" sldId="286"/>
            <ac:picMk id="11" creationId="{C6EC5960-9E13-5D93-9C6C-1B02084445C9}"/>
          </ac:picMkLst>
        </pc:picChg>
        <pc:picChg chg="add del mod">
          <ac:chgData name="Atharva Jamsandekar" userId="S::jamsandekar.a@northeastern.edu::e7a03d24-e284-421c-999b-f44027498709" providerId="AD" clId="Web-{D7A5D4B9-C397-4D25-DF82-A48A0C1371D0}" dt="2023-12-09T21:50:42.452" v="84"/>
          <ac:picMkLst>
            <pc:docMk/>
            <pc:sldMk cId="545472359" sldId="286"/>
            <ac:picMk id="12" creationId="{D0C846E1-9A07-951A-D374-6AB2422CCEFA}"/>
          </ac:picMkLst>
        </pc:picChg>
        <pc:picChg chg="add del mod">
          <ac:chgData name="Atharva Jamsandekar" userId="S::jamsandekar.a@northeastern.edu::e7a03d24-e284-421c-999b-f44027498709" providerId="AD" clId="Web-{D7A5D4B9-C397-4D25-DF82-A48A0C1371D0}" dt="2023-12-09T21:59:37.858" v="127"/>
          <ac:picMkLst>
            <pc:docMk/>
            <pc:sldMk cId="545472359" sldId="286"/>
            <ac:picMk id="13" creationId="{EE412EE9-0196-79FC-447B-DA459FA21AC6}"/>
          </ac:picMkLst>
        </pc:picChg>
        <pc:picChg chg="add mod">
          <ac:chgData name="Atharva Jamsandekar" userId="S::jamsandekar.a@northeastern.edu::e7a03d24-e284-421c-999b-f44027498709" providerId="AD" clId="Web-{D7A5D4B9-C397-4D25-DF82-A48A0C1371D0}" dt="2023-12-09T22:39:22.104" v="202" actId="1076"/>
          <ac:picMkLst>
            <pc:docMk/>
            <pc:sldMk cId="545472359" sldId="286"/>
            <ac:picMk id="14" creationId="{2D174B27-7B37-03B8-D98D-172460E3296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tharva Jamsandekar" userId="S::jamsandekar.a@northeastern.edu::e7a03d24-e284-421c-999b-f44027498709" providerId="AD" clId="Web-{D7A5D4B9-C397-4D25-DF82-A48A0C1371D0}" dt="2023-12-09T21:52:45.034" v="99"/>
              <pc2:cmMkLst xmlns:pc2="http://schemas.microsoft.com/office/powerpoint/2019/9/main/command">
                <pc:docMk/>
                <pc:sldMk cId="545472359" sldId="286"/>
                <pc2:cmMk id="{4293ADF3-A085-4C0A-AB49-BBD4EAF068CB}"/>
              </pc2:cmMkLst>
            </pc226:cmChg>
          </p:ext>
        </pc:extLst>
      </pc:sldChg>
      <pc:sldChg chg="add del replId">
        <pc:chgData name="Atharva Jamsandekar" userId="S::jamsandekar.a@northeastern.edu::e7a03d24-e284-421c-999b-f44027498709" providerId="AD" clId="Web-{D7A5D4B9-C397-4D25-DF82-A48A0C1371D0}" dt="2023-12-09T21:33:44.829" v="7"/>
        <pc:sldMkLst>
          <pc:docMk/>
          <pc:sldMk cId="1410754067" sldId="287"/>
        </pc:sldMkLst>
      </pc:sldChg>
      <pc:sldChg chg="modSp add replId">
        <pc:chgData name="Atharva Jamsandekar" userId="S::jamsandekar.a@northeastern.edu::e7a03d24-e284-421c-999b-f44027498709" providerId="AD" clId="Web-{D7A5D4B9-C397-4D25-DF82-A48A0C1371D0}" dt="2023-12-09T21:34:00.392" v="12" actId="20577"/>
        <pc:sldMkLst>
          <pc:docMk/>
          <pc:sldMk cId="2457499997" sldId="288"/>
        </pc:sldMkLst>
        <pc:spChg chg="mod">
          <ac:chgData name="Atharva Jamsandekar" userId="S::jamsandekar.a@northeastern.edu::e7a03d24-e284-421c-999b-f44027498709" providerId="AD" clId="Web-{D7A5D4B9-C397-4D25-DF82-A48A0C1371D0}" dt="2023-12-09T21:34:00.392" v="12" actId="20577"/>
          <ac:spMkLst>
            <pc:docMk/>
            <pc:sldMk cId="2457499997" sldId="288"/>
            <ac:spMk id="2" creationId="{B462CF3D-F3F3-D78A-3122-42687830EF8E}"/>
          </ac:spMkLst>
        </pc:spChg>
      </pc:sldChg>
    </pc:docChg>
  </pc:docChgLst>
  <pc:docChgLst>
    <pc:chgData name="Atharva Jamsandekar" userId="S::jamsandekar.a@northeastern.edu::e7a03d24-e284-421c-999b-f44027498709" providerId="AD" clId="Web-{493BFEE6-E0EC-37DC-CE2E-34F2917D44D6}"/>
    <pc:docChg chg="addSld modSld">
      <pc:chgData name="Atharva Jamsandekar" userId="S::jamsandekar.a@northeastern.edu::e7a03d24-e284-421c-999b-f44027498709" providerId="AD" clId="Web-{493BFEE6-E0EC-37DC-CE2E-34F2917D44D6}" dt="2023-12-11T01:54:57.898" v="620" actId="1076"/>
      <pc:docMkLst>
        <pc:docMk/>
      </pc:docMkLst>
      <pc:sldChg chg="addSp modSp">
        <pc:chgData name="Atharva Jamsandekar" userId="S::jamsandekar.a@northeastern.edu::e7a03d24-e284-421c-999b-f44027498709" providerId="AD" clId="Web-{493BFEE6-E0EC-37DC-CE2E-34F2917D44D6}" dt="2023-12-11T01:22:07.687" v="354" actId="1076"/>
        <pc:sldMkLst>
          <pc:docMk/>
          <pc:sldMk cId="594113171" sldId="274"/>
        </pc:sldMkLst>
        <pc:spChg chg="mod">
          <ac:chgData name="Atharva Jamsandekar" userId="S::jamsandekar.a@northeastern.edu::e7a03d24-e284-421c-999b-f44027498709" providerId="AD" clId="Web-{493BFEE6-E0EC-37DC-CE2E-34F2917D44D6}" dt="2023-12-11T01:21:59.218" v="351" actId="14100"/>
          <ac:spMkLst>
            <pc:docMk/>
            <pc:sldMk cId="594113171" sldId="274"/>
            <ac:spMk id="6" creationId="{6F4E5F6F-F527-CA89-1E2D-A581D71A7201}"/>
          </ac:spMkLst>
        </pc:spChg>
        <pc:picChg chg="add mod">
          <ac:chgData name="Atharva Jamsandekar" userId="S::jamsandekar.a@northeastern.edu::e7a03d24-e284-421c-999b-f44027498709" providerId="AD" clId="Web-{493BFEE6-E0EC-37DC-CE2E-34F2917D44D6}" dt="2023-12-11T01:22:07.687" v="354" actId="1076"/>
          <ac:picMkLst>
            <pc:docMk/>
            <pc:sldMk cId="594113171" sldId="274"/>
            <ac:picMk id="4" creationId="{025B6AB9-BD73-F8FB-B13E-D0AD9484A7A8}"/>
          </ac:picMkLst>
        </pc:picChg>
      </pc:sldChg>
      <pc:sldChg chg="modSp">
        <pc:chgData name="Atharva Jamsandekar" userId="S::jamsandekar.a@northeastern.edu::e7a03d24-e284-421c-999b-f44027498709" providerId="AD" clId="Web-{493BFEE6-E0EC-37DC-CE2E-34F2917D44D6}" dt="2023-12-11T01:37:08.199" v="468" actId="20577"/>
        <pc:sldMkLst>
          <pc:docMk/>
          <pc:sldMk cId="1469336151" sldId="275"/>
        </pc:sldMkLst>
        <pc:spChg chg="mod">
          <ac:chgData name="Atharva Jamsandekar" userId="S::jamsandekar.a@northeastern.edu::e7a03d24-e284-421c-999b-f44027498709" providerId="AD" clId="Web-{493BFEE6-E0EC-37DC-CE2E-34F2917D44D6}" dt="2023-12-11T01:37:08.199" v="468" actId="20577"/>
          <ac:spMkLst>
            <pc:docMk/>
            <pc:sldMk cId="1469336151" sldId="275"/>
            <ac:spMk id="2" creationId="{B462CF3D-F3F3-D78A-3122-42687830EF8E}"/>
          </ac:spMkLst>
        </pc:spChg>
      </pc:sldChg>
      <pc:sldChg chg="addSp modSp">
        <pc:chgData name="Atharva Jamsandekar" userId="S::jamsandekar.a@northeastern.edu::e7a03d24-e284-421c-999b-f44027498709" providerId="AD" clId="Web-{493BFEE6-E0EC-37DC-CE2E-34F2917D44D6}" dt="2023-12-11T01:54:57.898" v="620" actId="1076"/>
        <pc:sldMkLst>
          <pc:docMk/>
          <pc:sldMk cId="2383468531" sldId="276"/>
        </pc:sldMkLst>
        <pc:spChg chg="mod">
          <ac:chgData name="Atharva Jamsandekar" userId="S::jamsandekar.a@northeastern.edu::e7a03d24-e284-421c-999b-f44027498709" providerId="AD" clId="Web-{493BFEE6-E0EC-37DC-CE2E-34F2917D44D6}" dt="2023-12-11T01:21:39.686" v="348" actId="20577"/>
          <ac:spMkLst>
            <pc:docMk/>
            <pc:sldMk cId="2383468531" sldId="276"/>
            <ac:spMk id="4" creationId="{9B9BFF56-0E73-4242-40E5-A7709470AF36}"/>
          </ac:spMkLst>
        </pc:spChg>
        <pc:picChg chg="add mod">
          <ac:chgData name="Atharva Jamsandekar" userId="S::jamsandekar.a@northeastern.edu::e7a03d24-e284-421c-999b-f44027498709" providerId="AD" clId="Web-{493BFEE6-E0EC-37DC-CE2E-34F2917D44D6}" dt="2023-12-11T01:54:57.898" v="620" actId="1076"/>
          <ac:picMkLst>
            <pc:docMk/>
            <pc:sldMk cId="2383468531" sldId="276"/>
            <ac:picMk id="6" creationId="{C4BC0F5B-2780-C02F-AD79-D236CC196417}"/>
          </ac:picMkLst>
        </pc:picChg>
      </pc:sldChg>
      <pc:sldChg chg="modSp">
        <pc:chgData name="Atharva Jamsandekar" userId="S::jamsandekar.a@northeastern.edu::e7a03d24-e284-421c-999b-f44027498709" providerId="AD" clId="Web-{493BFEE6-E0EC-37DC-CE2E-34F2917D44D6}" dt="2023-12-11T00:01:45.374" v="1" actId="1076"/>
        <pc:sldMkLst>
          <pc:docMk/>
          <pc:sldMk cId="3117033692" sldId="281"/>
        </pc:sldMkLst>
        <pc:picChg chg="mod">
          <ac:chgData name="Atharva Jamsandekar" userId="S::jamsandekar.a@northeastern.edu::e7a03d24-e284-421c-999b-f44027498709" providerId="AD" clId="Web-{493BFEE6-E0EC-37DC-CE2E-34F2917D44D6}" dt="2023-12-11T00:01:45.374" v="1" actId="1076"/>
          <ac:picMkLst>
            <pc:docMk/>
            <pc:sldMk cId="3117033692" sldId="281"/>
            <ac:picMk id="9" creationId="{1199668C-B3EA-A207-20B4-A1E82B9D0C84}"/>
          </ac:picMkLst>
        </pc:picChg>
      </pc:sldChg>
      <pc:sldChg chg="modSp">
        <pc:chgData name="Atharva Jamsandekar" userId="S::jamsandekar.a@northeastern.edu::e7a03d24-e284-421c-999b-f44027498709" providerId="AD" clId="Web-{493BFEE6-E0EC-37DC-CE2E-34F2917D44D6}" dt="2023-12-11T01:22:12.453" v="355" actId="1076"/>
        <pc:sldMkLst>
          <pc:docMk/>
          <pc:sldMk cId="1114456034" sldId="282"/>
        </pc:sldMkLst>
        <pc:picChg chg="mod">
          <ac:chgData name="Atharva Jamsandekar" userId="S::jamsandekar.a@northeastern.edu::e7a03d24-e284-421c-999b-f44027498709" providerId="AD" clId="Web-{493BFEE6-E0EC-37DC-CE2E-34F2917D44D6}" dt="2023-12-11T01:22:12.453" v="355" actId="1076"/>
          <ac:picMkLst>
            <pc:docMk/>
            <pc:sldMk cId="1114456034" sldId="282"/>
            <ac:picMk id="12" creationId="{B16DDC05-2974-7844-6B96-BA56277E8CB0}"/>
          </ac:picMkLst>
        </pc:picChg>
      </pc:sldChg>
      <pc:sldChg chg="modSp">
        <pc:chgData name="Atharva Jamsandekar" userId="S::jamsandekar.a@northeastern.edu::e7a03d24-e284-421c-999b-f44027498709" providerId="AD" clId="Web-{493BFEE6-E0EC-37DC-CE2E-34F2917D44D6}" dt="2023-12-11T01:37:12.027" v="469" actId="20577"/>
        <pc:sldMkLst>
          <pc:docMk/>
          <pc:sldMk cId="478599753" sldId="283"/>
        </pc:sldMkLst>
        <pc:spChg chg="mod">
          <ac:chgData name="Atharva Jamsandekar" userId="S::jamsandekar.a@northeastern.edu::e7a03d24-e284-421c-999b-f44027498709" providerId="AD" clId="Web-{493BFEE6-E0EC-37DC-CE2E-34F2917D44D6}" dt="2023-12-11T01:37:12.027" v="469" actId="20577"/>
          <ac:spMkLst>
            <pc:docMk/>
            <pc:sldMk cId="478599753" sldId="283"/>
            <ac:spMk id="2" creationId="{B462CF3D-F3F3-D78A-3122-42687830EF8E}"/>
          </ac:spMkLst>
        </pc:spChg>
      </pc:sldChg>
      <pc:sldChg chg="addSp delSp modSp">
        <pc:chgData name="Atharva Jamsandekar" userId="S::jamsandekar.a@northeastern.edu::e7a03d24-e284-421c-999b-f44027498709" providerId="AD" clId="Web-{493BFEE6-E0EC-37DC-CE2E-34F2917D44D6}" dt="2023-12-11T01:54:07.897" v="618" actId="20577"/>
        <pc:sldMkLst>
          <pc:docMk/>
          <pc:sldMk cId="38470501" sldId="285"/>
        </pc:sldMkLst>
        <pc:spChg chg="mod">
          <ac:chgData name="Atharva Jamsandekar" userId="S::jamsandekar.a@northeastern.edu::e7a03d24-e284-421c-999b-f44027498709" providerId="AD" clId="Web-{493BFEE6-E0EC-37DC-CE2E-34F2917D44D6}" dt="2023-12-11T01:37:35.262" v="471" actId="20577"/>
          <ac:spMkLst>
            <pc:docMk/>
            <pc:sldMk cId="38470501" sldId="285"/>
            <ac:spMk id="2" creationId="{B462CF3D-F3F3-D78A-3122-42687830EF8E}"/>
          </ac:spMkLst>
        </pc:spChg>
        <pc:spChg chg="mod">
          <ac:chgData name="Atharva Jamsandekar" userId="S::jamsandekar.a@northeastern.edu::e7a03d24-e284-421c-999b-f44027498709" providerId="AD" clId="Web-{493BFEE6-E0EC-37DC-CE2E-34F2917D44D6}" dt="2023-12-11T01:54:07.897" v="618" actId="20577"/>
          <ac:spMkLst>
            <pc:docMk/>
            <pc:sldMk cId="38470501" sldId="285"/>
            <ac:spMk id="6" creationId="{4C871DCE-0ADF-6BC1-6ADC-40829D195802}"/>
          </ac:spMkLst>
        </pc:spChg>
        <pc:picChg chg="add mod modCrop">
          <ac:chgData name="Atharva Jamsandekar" userId="S::jamsandekar.a@northeastern.edu::e7a03d24-e284-421c-999b-f44027498709" providerId="AD" clId="Web-{493BFEE6-E0EC-37DC-CE2E-34F2917D44D6}" dt="2023-12-11T01:34:51.773" v="451" actId="1076"/>
          <ac:picMkLst>
            <pc:docMk/>
            <pc:sldMk cId="38470501" sldId="285"/>
            <ac:picMk id="3" creationId="{E19463B1-F5F3-93D5-2D91-A7F5BC2322F9}"/>
          </ac:picMkLst>
        </pc:picChg>
        <pc:picChg chg="add del">
          <ac:chgData name="Atharva Jamsandekar" userId="S::jamsandekar.a@northeastern.edu::e7a03d24-e284-421c-999b-f44027498709" providerId="AD" clId="Web-{493BFEE6-E0EC-37DC-CE2E-34F2917D44D6}" dt="2023-12-11T01:34:26.225" v="446"/>
          <ac:picMkLst>
            <pc:docMk/>
            <pc:sldMk cId="38470501" sldId="285"/>
            <ac:picMk id="9" creationId="{A16528A5-E02F-C343-1417-A509116AFD1A}"/>
          </ac:picMkLst>
        </pc:picChg>
        <pc:picChg chg="add mod">
          <ac:chgData name="Atharva Jamsandekar" userId="S::jamsandekar.a@northeastern.edu::e7a03d24-e284-421c-999b-f44027498709" providerId="AD" clId="Web-{493BFEE6-E0EC-37DC-CE2E-34F2917D44D6}" dt="2023-12-11T01:34:52.788" v="452" actId="1076"/>
          <ac:picMkLst>
            <pc:docMk/>
            <pc:sldMk cId="38470501" sldId="285"/>
            <ac:picMk id="10" creationId="{27A38024-244B-9986-F77C-BE3972F048ED}"/>
          </ac:picMkLst>
        </pc:picChg>
      </pc:sldChg>
      <pc:sldChg chg="addSp delSp modSp">
        <pc:chgData name="Atharva Jamsandekar" userId="S::jamsandekar.a@northeastern.edu::e7a03d24-e284-421c-999b-f44027498709" providerId="AD" clId="Web-{493BFEE6-E0EC-37DC-CE2E-34F2917D44D6}" dt="2023-12-11T01:37:01.777" v="467" actId="20577"/>
        <pc:sldMkLst>
          <pc:docMk/>
          <pc:sldMk cId="545472359" sldId="286"/>
        </pc:sldMkLst>
        <pc:spChg chg="mod">
          <ac:chgData name="Atharva Jamsandekar" userId="S::jamsandekar.a@northeastern.edu::e7a03d24-e284-421c-999b-f44027498709" providerId="AD" clId="Web-{493BFEE6-E0EC-37DC-CE2E-34F2917D44D6}" dt="2023-12-11T01:37:01.777" v="467" actId="20577"/>
          <ac:spMkLst>
            <pc:docMk/>
            <pc:sldMk cId="545472359" sldId="286"/>
            <ac:spMk id="2" creationId="{B462CF3D-F3F3-D78A-3122-42687830EF8E}"/>
          </ac:spMkLst>
        </pc:spChg>
        <pc:spChg chg="del">
          <ac:chgData name="Atharva Jamsandekar" userId="S::jamsandekar.a@northeastern.edu::e7a03d24-e284-421c-999b-f44027498709" providerId="AD" clId="Web-{493BFEE6-E0EC-37DC-CE2E-34F2917D44D6}" dt="2023-12-11T01:35:14.945" v="456"/>
          <ac:spMkLst>
            <pc:docMk/>
            <pc:sldMk cId="545472359" sldId="286"/>
            <ac:spMk id="8" creationId="{26ED0A0C-7A86-68E6-DA23-51D5540863A6}"/>
          </ac:spMkLst>
        </pc:spChg>
        <pc:spChg chg="del">
          <ac:chgData name="Atharva Jamsandekar" userId="S::jamsandekar.a@northeastern.edu::e7a03d24-e284-421c-999b-f44027498709" providerId="AD" clId="Web-{493BFEE6-E0EC-37DC-CE2E-34F2917D44D6}" dt="2023-12-11T01:35:14.945" v="455"/>
          <ac:spMkLst>
            <pc:docMk/>
            <pc:sldMk cId="545472359" sldId="286"/>
            <ac:spMk id="10" creationId="{5880C75E-1983-8B90-E735-B2A38930E89D}"/>
          </ac:spMkLst>
        </pc:spChg>
        <pc:spChg chg="del">
          <ac:chgData name="Atharva Jamsandekar" userId="S::jamsandekar.a@northeastern.edu::e7a03d24-e284-421c-999b-f44027498709" providerId="AD" clId="Web-{493BFEE6-E0EC-37DC-CE2E-34F2917D44D6}" dt="2023-12-11T01:35:14.945" v="454"/>
          <ac:spMkLst>
            <pc:docMk/>
            <pc:sldMk cId="545472359" sldId="286"/>
            <ac:spMk id="13" creationId="{015C4D7D-C882-9E7C-5C98-6A48C6B3CD03}"/>
          </ac:spMkLst>
        </pc:spChg>
        <pc:picChg chg="add mod">
          <ac:chgData name="Atharva Jamsandekar" userId="S::jamsandekar.a@northeastern.edu::e7a03d24-e284-421c-999b-f44027498709" providerId="AD" clId="Web-{493BFEE6-E0EC-37DC-CE2E-34F2917D44D6}" dt="2023-12-11T01:36:59.464" v="466" actId="1076"/>
          <ac:picMkLst>
            <pc:docMk/>
            <pc:sldMk cId="545472359" sldId="286"/>
            <ac:picMk id="3" creationId="{46D0916D-1284-FB15-316D-02DF69DF6668}"/>
          </ac:picMkLst>
        </pc:picChg>
        <pc:picChg chg="del">
          <ac:chgData name="Atharva Jamsandekar" userId="S::jamsandekar.a@northeastern.edu::e7a03d24-e284-421c-999b-f44027498709" providerId="AD" clId="Web-{493BFEE6-E0EC-37DC-CE2E-34F2917D44D6}" dt="2023-12-11T01:35:14.945" v="457"/>
          <ac:picMkLst>
            <pc:docMk/>
            <pc:sldMk cId="545472359" sldId="286"/>
            <ac:picMk id="4" creationId="{AFC7C349-0628-B1B1-CA35-C21F1576D406}"/>
          </ac:picMkLst>
        </pc:picChg>
        <pc:picChg chg="del">
          <ac:chgData name="Atharva Jamsandekar" userId="S::jamsandekar.a@northeastern.edu::e7a03d24-e284-421c-999b-f44027498709" providerId="AD" clId="Web-{493BFEE6-E0EC-37DC-CE2E-34F2917D44D6}" dt="2023-12-11T01:35:14.945" v="460"/>
          <ac:picMkLst>
            <pc:docMk/>
            <pc:sldMk cId="545472359" sldId="286"/>
            <ac:picMk id="6" creationId="{7D0F6AFE-3FF3-B57A-7F49-AE0C0386C616}"/>
          </ac:picMkLst>
        </pc:picChg>
        <pc:picChg chg="del">
          <ac:chgData name="Atharva Jamsandekar" userId="S::jamsandekar.a@northeastern.edu::e7a03d24-e284-421c-999b-f44027498709" providerId="AD" clId="Web-{493BFEE6-E0EC-37DC-CE2E-34F2917D44D6}" dt="2023-12-11T01:35:14.945" v="459"/>
          <ac:picMkLst>
            <pc:docMk/>
            <pc:sldMk cId="545472359" sldId="286"/>
            <ac:picMk id="11" creationId="{C6EC5960-9E13-5D93-9C6C-1B02084445C9}"/>
          </ac:picMkLst>
        </pc:picChg>
        <pc:picChg chg="del">
          <ac:chgData name="Atharva Jamsandekar" userId="S::jamsandekar.a@northeastern.edu::e7a03d24-e284-421c-999b-f44027498709" providerId="AD" clId="Web-{493BFEE6-E0EC-37DC-CE2E-34F2917D44D6}" dt="2023-12-11T01:35:14.945" v="458"/>
          <ac:picMkLst>
            <pc:docMk/>
            <pc:sldMk cId="545472359" sldId="286"/>
            <ac:picMk id="14" creationId="{2D174B27-7B37-03B8-D98D-172460E32967}"/>
          </ac:picMkLst>
        </pc:picChg>
      </pc:sldChg>
      <pc:sldChg chg="modSp">
        <pc:chgData name="Atharva Jamsandekar" userId="S::jamsandekar.a@northeastern.edu::e7a03d24-e284-421c-999b-f44027498709" providerId="AD" clId="Web-{493BFEE6-E0EC-37DC-CE2E-34F2917D44D6}" dt="2023-12-11T00:22:06.919" v="243" actId="20577"/>
        <pc:sldMkLst>
          <pc:docMk/>
          <pc:sldMk cId="3411593799" sldId="289"/>
        </pc:sldMkLst>
        <pc:spChg chg="mod">
          <ac:chgData name="Atharva Jamsandekar" userId="S::jamsandekar.a@northeastern.edu::e7a03d24-e284-421c-999b-f44027498709" providerId="AD" clId="Web-{493BFEE6-E0EC-37DC-CE2E-34F2917D44D6}" dt="2023-12-11T00:22:06.919" v="243" actId="20577"/>
          <ac:spMkLst>
            <pc:docMk/>
            <pc:sldMk cId="3411593799" sldId="289"/>
            <ac:spMk id="3" creationId="{123993DE-C9D4-5EE7-9B42-031903FCA0FC}"/>
          </ac:spMkLst>
        </pc:spChg>
      </pc:sldChg>
      <pc:sldChg chg="addSp modSp">
        <pc:chgData name="Atharva Jamsandekar" userId="S::jamsandekar.a@northeastern.edu::e7a03d24-e284-421c-999b-f44027498709" providerId="AD" clId="Web-{493BFEE6-E0EC-37DC-CE2E-34F2917D44D6}" dt="2023-12-11T01:51:04.222" v="479" actId="14100"/>
        <pc:sldMkLst>
          <pc:docMk/>
          <pc:sldMk cId="2162419090" sldId="290"/>
        </pc:sldMkLst>
        <pc:spChg chg="mod">
          <ac:chgData name="Atharva Jamsandekar" userId="S::jamsandekar.a@northeastern.edu::e7a03d24-e284-421c-999b-f44027498709" providerId="AD" clId="Web-{493BFEE6-E0EC-37DC-CE2E-34F2917D44D6}" dt="2023-12-11T01:22:21.953" v="356" actId="14100"/>
          <ac:spMkLst>
            <pc:docMk/>
            <pc:sldMk cId="2162419090" sldId="290"/>
            <ac:spMk id="4" creationId="{CC3A3D90-3880-6B45-AF20-EA8B8248F428}"/>
          </ac:spMkLst>
        </pc:spChg>
        <pc:picChg chg="add mod">
          <ac:chgData name="Atharva Jamsandekar" userId="S::jamsandekar.a@northeastern.edu::e7a03d24-e284-421c-999b-f44027498709" providerId="AD" clId="Web-{493BFEE6-E0EC-37DC-CE2E-34F2917D44D6}" dt="2023-12-11T01:50:59.628" v="477" actId="1076"/>
          <ac:picMkLst>
            <pc:docMk/>
            <pc:sldMk cId="2162419090" sldId="290"/>
            <ac:picMk id="3" creationId="{5F7FD7F1-FCAE-3365-552A-AF4990A0B3D5}"/>
          </ac:picMkLst>
        </pc:picChg>
        <pc:picChg chg="add mod">
          <ac:chgData name="Atharva Jamsandekar" userId="S::jamsandekar.a@northeastern.edu::e7a03d24-e284-421c-999b-f44027498709" providerId="AD" clId="Web-{493BFEE6-E0EC-37DC-CE2E-34F2917D44D6}" dt="2023-12-11T01:51:04.222" v="479" actId="14100"/>
          <ac:picMkLst>
            <pc:docMk/>
            <pc:sldMk cId="2162419090" sldId="290"/>
            <ac:picMk id="6" creationId="{B804C050-466F-C4D0-796A-C43E99AE7ED0}"/>
          </ac:picMkLst>
        </pc:picChg>
      </pc:sldChg>
      <pc:sldChg chg="modSp add replId">
        <pc:chgData name="Atharva Jamsandekar" userId="S::jamsandekar.a@northeastern.edu::e7a03d24-e284-421c-999b-f44027498709" providerId="AD" clId="Web-{493BFEE6-E0EC-37DC-CE2E-34F2917D44D6}" dt="2023-12-11T01:37:30.840" v="470" actId="20577"/>
        <pc:sldMkLst>
          <pc:docMk/>
          <pc:sldMk cId="421409867" sldId="291"/>
        </pc:sldMkLst>
        <pc:spChg chg="mod">
          <ac:chgData name="Atharva Jamsandekar" userId="S::jamsandekar.a@northeastern.edu::e7a03d24-e284-421c-999b-f44027498709" providerId="AD" clId="Web-{493BFEE6-E0EC-37DC-CE2E-34F2917D44D6}" dt="2023-12-11T01:37:30.840" v="470" actId="20577"/>
          <ac:spMkLst>
            <pc:docMk/>
            <pc:sldMk cId="421409867" sldId="291"/>
            <ac:spMk id="2" creationId="{B462CF3D-F3F3-D78A-3122-42687830EF8E}"/>
          </ac:spMkLst>
        </pc:spChg>
      </pc:sldChg>
    </pc:docChg>
  </pc:docChgLst>
</pc:chgInfo>
</file>

<file path=ppt/comments/modernComment_11B_1C86DA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2D802F-EDC7-48BF-BA87-0947FB983FC5}" authorId="{AE882EF4-4EC2-DBC1-E545-F32CEA60B3FA}" status="resolved" created="2023-12-09T22:29:32.852" complete="100000">
    <pc:sldMkLst xmlns:pc="http://schemas.microsoft.com/office/powerpoint/2013/main/command">
      <pc:docMk/>
      <pc:sldMk cId="478599753" sldId="283"/>
    </pc:sldMkLst>
    <p188:txBody>
      <a:bodyPr/>
      <a:lstStyle/>
      <a:p>
        <a:r>
          <a:rPr lang="en-US"/>
          <a:t>Trajectory in 2D Projection map</a:t>
        </a:r>
      </a:p>
    </p188:txBody>
  </p188:cm>
</p188:cmLst>
</file>

<file path=ppt/comments/modernComment_11E_20833F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93ADF3-A085-4C0A-AB49-BBD4EAF068CB}" authorId="{AE882EF4-4EC2-DBC1-E545-F32CEA60B3FA}" status="resolved" created="2023-12-09T21:52:45.034" complete="100000">
    <pc:sldMkLst xmlns:pc="http://schemas.microsoft.com/office/powerpoint/2013/main/command">
      <pc:docMk/>
      <pc:sldMk cId="545472359" sldId="286"/>
    </pc:sldMkLst>
    <p188:txBody>
      <a:bodyPr/>
      <a:lstStyle/>
      <a:p>
        <a:r>
          <a:rPr lang="en-US"/>
          <a:t>I have added the trajectory and 3d map pictures. Need to add captions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375B2-BC39-4207-8541-842404DB32D6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3D2E2-C480-46B0-91EE-ACB03E086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34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4F60-3B00-4DB4-90A4-67F8107A0900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0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2018-AE0B-45B3-8833-1C61B747ADFD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4D72-DF44-407D-AEE5-0273DD00D922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0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0BAB-D1DB-4DC1-908A-9B5E73715905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6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5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DFBF-4DB8-447F-A740-22B1B0F7DDD8}" type="datetime1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2435-B87A-4434-B86A-1406D5D81959}" type="datetime1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4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50E0-9242-469C-9FA7-447D7E43FF29}" type="datetime1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84C1-634B-4D2F-90E1-C39B48114444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6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4FC1-9CCD-4E4B-AB4D-5CAEC19C950B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92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FBA78304-8938-479D-8111-AA943458A814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00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none" spc="0" baseline="0">
          <a:solidFill>
            <a:schemeClr val="tx1"/>
          </a:solidFill>
          <a:latin typeface="Univers Condensed" panose="020B05060202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Univers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northeastern-my.sharepoint.com/:v:/r/personal/jamsandekar_a_northeastern_edu/Documents/EECE5554_Final%20Project/demo1.mov?csf=1&amp;web=1&amp;nav=eyJyZWZlcnJhbEluZm8iOnsicmVmZXJyYWxBcHAiOiJPbmVEcml2ZUZvckJ1c2luZXNzIiwicmVmZXJyYWxBcHBQbGF0Zm9ybSI6IldlYiIsInJlZmVycmFsTW9kZSI6InZpZXciLCJyZWZlcnJhbFZpZXciOiJNeUZpbGVzTGlua0RpcmVjdCJ9fQ&amp;e=7wLu5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11B_1C86DA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northeastern-my.sharepoint.com/:v:/r/personal/jamsandekar_a_northeastern_edu/Documents/EECE5554_Final%20Project/nu_demo.mov?csf=1&amp;web=1&amp;nav=eyJyZWZlcnJhbEluZm8iOnsicmVmZXJyYWxBcHAiOiJPbmVEcml2ZUZvckJ1c2luZXNzIiwicmVmZXJyYWxBcHBQbGF0Zm9ybSI6IldlYiIsInJlZmVycmFsTW9kZSI6InZpZXciLCJyZWZlcnJhbFZpZXciOiJNeUZpbGVzTGlua0RpcmVjdCJ9fQ&amp;e=7VDRm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E_20833F67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northeastern-my.sharepoint.com/:v:/g/personal/jamsandekar_a_northeastern_edu/Ecb-J3CjPHxKiOOa2mvIE6YBZfRP15WCq16ALcoe-TDWzg?nav=eyJyZWZlcnJhbEluZm8iOnsicmVmZXJyYWxBcHAiOiJPbmVEcml2ZUZvckJ1c2luZXNzIiwicmVmZXJyYWxBcHBQbGF0Zm9ybSI6IldlYiIsInJlZmVycmFsTW9kZSI6InZpZXciLCJyZWZlcnJhbFZpZXciOiJNeUZpbGVzTGlua0NvcHkifX0&amp;e=xlUR0T" TargetMode="Externa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iki.ros.org/rtabmap_ros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onlinelibrary.wiley.com/doi/epdf/10.1002/rob.21831?saml_referr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introlab/rtabmap" TargetMode="External"/><Relationship Id="rId5" Type="http://schemas.openxmlformats.org/officeDocument/2006/relationships/hyperlink" Target="https://shivachandrachary.medium.com/introduction-to-3d-slam-with-rtab-map-8df39da2d293" TargetMode="External"/><Relationship Id="rId10" Type="http://schemas.openxmlformats.org/officeDocument/2006/relationships/hyperlink" Target="https://northeastern-my.sharepoint.com/:b:/g/personal/jamsandekar_a_northeastern_edu/EWp0akqcHYFIi4tGtPvLXeEB0JbdtRf61FHqklGVpaRlsg?e=PAUjSK" TargetMode="External"/><Relationship Id="rId4" Type="http://schemas.openxmlformats.org/officeDocument/2006/relationships/hyperlink" Target="https://introlab.3it.usherbrooke.ca/mediawiki-introlab/images/3/31/Labbe2015ULaval.pdf" TargetMode="External"/><Relationship Id="rId9" Type="http://schemas.openxmlformats.org/officeDocument/2006/relationships/hyperlink" Target="https://gitlab.com/jamsandekar.a/eece5554.gi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949" y="158189"/>
            <a:ext cx="4453170" cy="38490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cap="all" spc="30">
                <a:latin typeface="Times New Roman" panose="02020603050405020304" pitchFamily="18" charset="0"/>
                <a:cs typeface="Times New Roman" panose="02020603050405020304" pitchFamily="18" charset="0"/>
              </a:rPr>
              <a:t>EECE 5554:</a:t>
            </a:r>
            <a:br>
              <a:rPr lang="en-US" sz="2800" cap="all" spc="3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cap="all" spc="3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cap="all" spc="30">
                <a:latin typeface="Times New Roman" panose="02020603050405020304" pitchFamily="18" charset="0"/>
                <a:cs typeface="Times New Roman" panose="02020603050405020304" pitchFamily="18" charset="0"/>
              </a:rPr>
              <a:t>ROBOTIC SENSING </a:t>
            </a:r>
            <a:br>
              <a:rPr lang="en-US" sz="2800" cap="all" spc="3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cap="all" spc="30">
                <a:latin typeface="Times New Roman" panose="02020603050405020304" pitchFamily="18" charset="0"/>
                <a:cs typeface="Times New Roman" panose="02020603050405020304" pitchFamily="18" charset="0"/>
              </a:rPr>
              <a:t>AND NAVIGATION</a:t>
            </a:r>
            <a:br>
              <a:rPr lang="en-US" sz="2800" cap="all" spc="3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cap="all" spc="3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kern="1200" cap="all" spc="3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</a:t>
            </a:r>
            <a:br>
              <a:rPr lang="en-US" sz="2800" kern="1200" cap="all" spc="30" baseline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cap="all" spc="3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cap="all" spc="30">
                <a:latin typeface="Times New Roman" panose="02020603050405020304" pitchFamily="18" charset="0"/>
                <a:cs typeface="Times New Roman" panose="02020603050405020304" pitchFamily="18" charset="0"/>
              </a:rPr>
              <a:t>RTAB-MAP</a:t>
            </a:r>
            <a:r>
              <a:rPr lang="en-US" sz="2800" kern="1200" cap="all" spc="3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SLAM</a:t>
            </a:r>
          </a:p>
        </p:txBody>
      </p:sp>
      <p:pic>
        <p:nvPicPr>
          <p:cNvPr id="74" name="Picture 73" descr="A room with a few people sitting on the floor&#10;&#10;Description automatically generated">
            <a:extLst>
              <a:ext uri="{FF2B5EF4-FFF2-40B4-BE49-F238E27FC236}">
                <a16:creationId xmlns:a16="http://schemas.microsoft.com/office/drawing/2014/main" id="{048D9DC2-D492-13D0-A4AD-4692C2499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3" r="15923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4666" y="3946025"/>
            <a:ext cx="3581303" cy="25806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>
                <a:latin typeface="Times New Roman"/>
                <a:cs typeface="Times New Roman"/>
              </a:rPr>
              <a:t>Presented by: </a:t>
            </a:r>
          </a:p>
          <a:p>
            <a:pPr>
              <a:lnSpc>
                <a:spcPct val="100000"/>
              </a:lnSpc>
            </a:pPr>
            <a:r>
              <a:rPr lang="en-US">
                <a:latin typeface="Times New Roman"/>
                <a:cs typeface="Times New Roman"/>
              </a:rPr>
              <a:t>Atharva Jamsandekar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Times New Roman"/>
                <a:cs typeface="Times New Roman"/>
              </a:rPr>
              <a:t>Anusha Manohar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Times New Roman"/>
                <a:cs typeface="Times New Roman"/>
              </a:rPr>
              <a:t>Febin Wilson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Times New Roman"/>
                <a:cs typeface="Times New Roman"/>
              </a:rPr>
              <a:t>Ruchik Jani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67AF-07FE-0067-D4BB-100D19AF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MEMORY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09F3-83AA-39A2-C6A0-1BF57339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50200"/>
            <a:ext cx="10691265" cy="418570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>
                <a:latin typeface="Times New Roman"/>
                <a:cs typeface="Times New Roman"/>
              </a:rPr>
              <a:t>When a node is formed, features are extracted and matched to the vocabulary, forming a bag of words for that node. Node weights in the STM are determined by the time spent in a location, with longer durations receiving higher weights. If consecutive images are similar, the first node's weight increases by one, and no new node is generated for the second image.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The STM has a fixed size of S. When the STM reaches S nodes, the oldest node is moved to WM to be considered for loop closure detection.</a:t>
            </a:r>
          </a:p>
          <a:p>
            <a:pPr algn="just"/>
            <a:r>
              <a:rPr lang="en-US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Loop closure happens in the WM. </a:t>
            </a:r>
            <a:r>
              <a:rPr lang="en-US">
                <a:latin typeface="Times New Roman"/>
                <a:cs typeface="Times New Roman"/>
              </a:rPr>
              <a:t>The Working Memory (WM) in RTAB-Map has a fixed size determined by a time limit, T. When processing time reaches T, older and less-weighted nodes are moved from WM to Long-Term Memory (LTM), maintaining a nearly constant WM size. 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LTM, distinct from WM, is not involved in loop closure detection or graph optimization. </a:t>
            </a:r>
            <a:endParaRPr lang="en-US">
              <a:cs typeface="Times New Roman"/>
            </a:endParaRPr>
          </a:p>
          <a:p>
            <a:pPr algn="just"/>
            <a:r>
              <a:rPr lang="en-US">
                <a:latin typeface="Times New Roman"/>
                <a:cs typeface="Times New Roman"/>
              </a:rPr>
              <a:t>In the event of loop closure, neighbours from the LTM of an old node can be retrieved to WM, a process known as retrieval.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81DC-5387-DA19-B90F-832F7679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B19AC-81C2-E710-7448-28DCB27E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4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EEC9-ACF3-D30C-3D3D-6C6A9440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GRAPH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F0110-1E4E-0A4C-9C9D-61E73D9DA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648575"/>
            <a:ext cx="10691265" cy="1757299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algn="just"/>
            <a:r>
              <a:rPr lang="en-US" sz="72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When a loop closure hypothesis is accepted, a new constraint is added to the map’s graph, then a graph optimizer minimizes the errors in the map.</a:t>
            </a:r>
            <a:r>
              <a:rPr lang="en-US" sz="7200">
                <a:solidFill>
                  <a:srgbClr val="242424"/>
                </a:solidFill>
                <a:latin typeface="Times New Roman"/>
                <a:cs typeface="Times New Roman"/>
              </a:rPr>
              <a:t> </a:t>
            </a:r>
            <a:endParaRPr lang="en-US" sz="7200" b="0" i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72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RTAB-Map supports 3 different graph optimizations: Tree-based network optimizer or TORO, General Graph Optimization or G2O and GTSAM (Smoothing and Mapping).</a:t>
            </a:r>
          </a:p>
          <a:p>
            <a:pPr algn="just"/>
            <a:r>
              <a:rPr lang="en-US" sz="72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All these optimizations use node </a:t>
            </a:r>
            <a:r>
              <a:rPr lang="en-US" sz="7200">
                <a:solidFill>
                  <a:srgbClr val="242424"/>
                </a:solidFill>
                <a:latin typeface="Times New Roman"/>
                <a:cs typeface="Times New Roman"/>
              </a:rPr>
              <a:t>positions</a:t>
            </a:r>
            <a:r>
              <a:rPr lang="en-US" sz="72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 and link transformations as constraints. When a loop closure is detected, errors introduced by the odometry can be</a:t>
            </a:r>
            <a:r>
              <a:rPr lang="en-US" sz="7200">
                <a:solidFill>
                  <a:srgbClr val="242424"/>
                </a:solidFill>
                <a:latin typeface="Times New Roman"/>
                <a:cs typeface="Times New Roman"/>
              </a:rPr>
              <a:t> transferred</a:t>
            </a:r>
            <a:r>
              <a:rPr lang="en-US" sz="7200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 to all links, correcting the map.</a:t>
            </a:r>
          </a:p>
          <a:p>
            <a:pPr algn="just"/>
            <a:br>
              <a:rPr lang="en-US"/>
            </a:b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259CE-2A55-7EBB-EE38-8FE49EE5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653CA-BEDF-D62B-EEAA-26FB3C20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05A40E8-E67D-5F2F-15D7-A267924F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243" y="3524250"/>
            <a:ext cx="4539727" cy="252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0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EEC9-ACF3-D30C-3D3D-6C6A9440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latin typeface="Times New Roman"/>
                <a:cs typeface="Times New Roman"/>
              </a:rPr>
              <a:t>GTSAM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F0110-1E4E-0A4C-9C9D-61E73D9DA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648575"/>
            <a:ext cx="10691265" cy="175729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b="0" i="0">
                <a:effectLst/>
                <a:latin typeface="Times New Roman"/>
                <a:cs typeface="Times New Roman"/>
              </a:rPr>
              <a:t>GTSAM (</a:t>
            </a:r>
            <a:r>
              <a:rPr lang="en-US">
                <a:latin typeface="Times New Roman"/>
                <a:cs typeface="Times New Roman"/>
              </a:rPr>
              <a:t>Georgia Tech </a:t>
            </a:r>
            <a:r>
              <a:rPr lang="en-US" b="0" i="0">
                <a:effectLst/>
                <a:latin typeface="Times New Roman"/>
                <a:cs typeface="Times New Roman"/>
              </a:rPr>
              <a:t>Smoothing and Mapping</a:t>
            </a:r>
            <a:r>
              <a:rPr lang="en-US">
                <a:latin typeface="Times New Roman"/>
                <a:cs typeface="Times New Roman"/>
              </a:rPr>
              <a:t>):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C++ library for robotics and computer vision.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Solves SLAM </a:t>
            </a:r>
            <a:r>
              <a:rPr lang="en-US" b="0" i="0">
                <a:effectLst/>
                <a:latin typeface="Times New Roman"/>
                <a:cs typeface="Times New Roman"/>
              </a:rPr>
              <a:t>and </a:t>
            </a:r>
            <a:r>
              <a:rPr lang="en-US">
                <a:latin typeface="Times New Roman"/>
                <a:cs typeface="Times New Roman"/>
              </a:rPr>
              <a:t>sensor fusion problems.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Uses factor graphs for flexible representation.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Supports Bayesian filtering (Extended Kalman Filter - EKF,</a:t>
            </a:r>
            <a:r>
              <a:rPr lang="en-US" b="0" i="0">
                <a:effectLst/>
                <a:latin typeface="Times New Roman"/>
                <a:cs typeface="Times New Roman"/>
              </a:rPr>
              <a:t> </a:t>
            </a:r>
            <a:r>
              <a:rPr lang="en-US">
                <a:latin typeface="Times New Roman"/>
                <a:cs typeface="Times New Roman"/>
              </a:rPr>
              <a:t>incremental SAM).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Efficient sparse linear algebra for large-scale problems.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Open-source for academic and industrial use</a:t>
            </a:r>
            <a:r>
              <a:rPr lang="en-US" b="0" i="0">
                <a:effectLst/>
                <a:latin typeface="Times New Roman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pPr algn="just"/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259CE-2A55-7EBB-EE38-8FE49EE5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653CA-BEDF-D62B-EEAA-26FB3C20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9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455A-0F05-C6EA-413F-1924495E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MAP GENERATION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542B92-BF7B-10D4-A163-EFE10AFA2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26"/>
          <a:stretch/>
        </p:blipFill>
        <p:spPr>
          <a:xfrm>
            <a:off x="800099" y="2064794"/>
            <a:ext cx="5196435" cy="21326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2574B-5862-45AD-569F-9B95C2B85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D6798-BFCD-C4FB-421E-E8E6D6AA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F531EF-BFA7-29C9-0DF3-BCDC83E56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86" y="2035691"/>
            <a:ext cx="5395365" cy="2234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A76A03-69CD-9B52-F997-5C2B96E5F76D}"/>
              </a:ext>
            </a:extLst>
          </p:cNvPr>
          <p:cNvSpPr txBox="1"/>
          <p:nvPr/>
        </p:nvSpPr>
        <p:spPr>
          <a:xfrm>
            <a:off x="986116" y="4289468"/>
            <a:ext cx="501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2D (PROJECTION)             2D LASER SCANS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47BF03-452C-B472-664A-190752B18A5F}"/>
              </a:ext>
            </a:extLst>
          </p:cNvPr>
          <p:cNvSpPr txBox="1"/>
          <p:nvPr/>
        </p:nvSpPr>
        <p:spPr>
          <a:xfrm>
            <a:off x="6381483" y="4293807"/>
            <a:ext cx="501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3D (POINT CLOUD)             3D (OCTOMAP)</a:t>
            </a:r>
          </a:p>
        </p:txBody>
      </p:sp>
    </p:spTree>
    <p:extLst>
      <p:ext uri="{BB962C8B-B14F-4D97-AF65-F5344CB8AC3E}">
        <p14:creationId xmlns:p14="http://schemas.microsoft.com/office/powerpoint/2010/main" val="350569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27C4-11BE-9978-D3EE-74C01953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90D127-2881-766A-8091-1D3E301A78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b="0" i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Graph-SLAM complexity is linear, according to the number of nodes, which increases according to the size of the map.</a:t>
            </a:r>
            <a:endParaRPr lang="en-US"/>
          </a:p>
          <a:p>
            <a:pPr algn="just"/>
            <a:r>
              <a:rPr lang="en-US" b="0" i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providing constraints associated with how many nodes are processed for loop closure by memory management, the time complexity becomes constant in RTAB-Map.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3E39F-6BB9-833A-FCFC-8D95F9F3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296DE-B12D-9C8A-2CBE-14F060D4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3FB76-20FE-EB37-8D70-D10D827556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89" y="2206523"/>
            <a:ext cx="5219700" cy="29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4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2A2B-5827-3D31-DAF3-50FE8C3A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/>
                <a:cs typeface="Times New Roman"/>
              </a:rPr>
              <a:t>VERSATILITY</a:t>
            </a:r>
          </a:p>
        </p:txBody>
      </p:sp>
      <p:pic>
        <p:nvPicPr>
          <p:cNvPr id="8" name="Content Placeholder 7" descr="Stereo B">
            <a:extLst>
              <a:ext uri="{FF2B5EF4-FFF2-40B4-BE49-F238E27FC236}">
                <a16:creationId xmlns:a16="http://schemas.microsoft.com/office/drawing/2014/main" id="{7E84A793-5B7B-01B0-5DB1-90AA98137B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78081" y="1900251"/>
            <a:ext cx="4033156" cy="2175917"/>
          </a:xfrm>
        </p:spPr>
      </p:pic>
      <p:pic>
        <p:nvPicPr>
          <p:cNvPr id="9" name="Content Placeholder 8" descr="Kinect + Odometry + 2D laser">
            <a:extLst>
              <a:ext uri="{FF2B5EF4-FFF2-40B4-BE49-F238E27FC236}">
                <a16:creationId xmlns:a16="http://schemas.microsoft.com/office/drawing/2014/main" id="{51AAF6F5-406B-419E-B3AE-6B8FEB8A0D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13748" y="1834037"/>
            <a:ext cx="3929227" cy="216971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BBF94-C5C3-2830-E223-7E0910483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3A434-13DD-DB7E-DEF6-56F667BB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004CC8-1373-043A-1825-18609F87E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193" y="4493610"/>
            <a:ext cx="1858580" cy="1391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1DCFF4-D966-AD07-A229-1C536977E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331" y="4527888"/>
            <a:ext cx="2270235" cy="1358224"/>
          </a:xfrm>
          <a:prstGeom prst="rect">
            <a:avLst/>
          </a:prstGeom>
        </p:spPr>
      </p:pic>
      <p:pic>
        <p:nvPicPr>
          <p:cNvPr id="3" name="Picture 2" descr="Andrew Tu">
            <a:extLst>
              <a:ext uri="{FF2B5EF4-FFF2-40B4-BE49-F238E27FC236}">
                <a16:creationId xmlns:a16="http://schemas.microsoft.com/office/drawing/2014/main" id="{E9A9A0F1-6DE8-807E-2800-DB9F1A76FB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786" t="26946" r="-447" b="-599"/>
          <a:stretch/>
        </p:blipFill>
        <p:spPr>
          <a:xfrm>
            <a:off x="7457091" y="4423541"/>
            <a:ext cx="2725723" cy="145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6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/>
                <a:cs typeface="Times New Roman"/>
              </a:rPr>
              <a:t>DEMO: DEVELOPER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BFF56-0E73-4242-40E5-A7709470A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866" y="1830891"/>
            <a:ext cx="6263873" cy="4142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Location: Corridors within a building with rooms at the start and end of the dataset video.</a:t>
            </a:r>
          </a:p>
          <a:p>
            <a:r>
              <a:rPr lang="en-US">
                <a:latin typeface="Times New Roman"/>
                <a:cs typeface="Times New Roman"/>
              </a:rPr>
              <a:t>Sensor Input Configuration: RGB-D Camera + LiDAR + IMU + Wheel Odometry</a:t>
            </a:r>
          </a:p>
          <a:p>
            <a:r>
              <a:rPr lang="en-US">
                <a:latin typeface="Times New Roman"/>
                <a:cs typeface="Times New Roman"/>
              </a:rPr>
              <a:t>Lighting Conditions: Brightly-lit corridors and rooms.</a:t>
            </a:r>
          </a:p>
          <a:p>
            <a:r>
              <a:rPr lang="en-US">
                <a:latin typeface="Times New Roman"/>
                <a:cs typeface="Times New Roman"/>
              </a:rPr>
              <a:t>Human Crowd Conditions: Only 1 person encountered in the middle of the video who was standing.</a:t>
            </a:r>
          </a:p>
        </p:txBody>
      </p:sp>
      <p:pic>
        <p:nvPicPr>
          <p:cNvPr id="6" name="Content Placeholder 8" descr="Kinect + Odometry + 2D laser">
            <a:extLst>
              <a:ext uri="{FF2B5EF4-FFF2-40B4-BE49-F238E27FC236}">
                <a16:creationId xmlns:a16="http://schemas.microsoft.com/office/drawing/2014/main" id="{C4BC0F5B-2780-C02F-AD79-D236CC1964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3333" y="2114313"/>
            <a:ext cx="3929227" cy="2169710"/>
          </a:xfrm>
        </p:spPr>
      </p:pic>
    </p:spTree>
    <p:extLst>
      <p:ext uri="{BB962C8B-B14F-4D97-AF65-F5344CB8AC3E}">
        <p14:creationId xmlns:p14="http://schemas.microsoft.com/office/powerpoint/2010/main" val="238346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/>
                <a:cs typeface="Times New Roman"/>
              </a:rPr>
              <a:t>DEMO: DEVELOPER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99668C-B3EA-A207-20B4-A1E82B9D0C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2869" y="1716542"/>
            <a:ext cx="11746170" cy="5199750"/>
          </a:xfrm>
        </p:spPr>
      </p:pic>
    </p:spTree>
    <p:extLst>
      <p:ext uri="{BB962C8B-B14F-4D97-AF65-F5344CB8AC3E}">
        <p14:creationId xmlns:p14="http://schemas.microsoft.com/office/powerpoint/2010/main" val="3117033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/>
                <a:cs typeface="Times New Roman"/>
              </a:rPr>
              <a:t>DEMO: DEVELOPER DATASET</a:t>
            </a:r>
          </a:p>
        </p:txBody>
      </p:sp>
      <p:pic>
        <p:nvPicPr>
          <p:cNvPr id="8" name="Online Media 7" title="demo1.mov">
            <a:hlinkClick r:id="" action="ppaction://media"/>
            <a:extLst>
              <a:ext uri="{FF2B5EF4-FFF2-40B4-BE49-F238E27FC236}">
                <a16:creationId xmlns:a16="http://schemas.microsoft.com/office/drawing/2014/main" id="{CBB2BB7F-8E50-DFCF-FA8A-B22BE71836B8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86182" y="1594563"/>
            <a:ext cx="8324386" cy="446678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03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/>
                <a:cs typeface="Times New Roman"/>
              </a:rPr>
              <a:t>RESULTS: DEVELOPER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4442A-885E-EA19-4FFD-14B01C434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0" y="2188197"/>
            <a:ext cx="3015446" cy="2636641"/>
          </a:xfrm>
          <a:prstGeom prst="rect">
            <a:avLst/>
          </a:prstGeom>
        </p:spPr>
      </p:pic>
      <p:pic>
        <p:nvPicPr>
          <p:cNvPr id="6" name="Picture 5" descr="A yellow letter h on a black background&#10;&#10;Description automatically generated">
            <a:extLst>
              <a:ext uri="{FF2B5EF4-FFF2-40B4-BE49-F238E27FC236}">
                <a16:creationId xmlns:a16="http://schemas.microsoft.com/office/drawing/2014/main" id="{93D745BA-B80F-6C95-471C-6DD0C640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802" y="2188197"/>
            <a:ext cx="3298312" cy="2633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B7FCD-24B7-1F61-4799-860E88471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718" y="1640500"/>
            <a:ext cx="3301582" cy="2363077"/>
          </a:xfrm>
          <a:prstGeom prst="rect">
            <a:avLst/>
          </a:prstGeom>
        </p:spPr>
      </p:pic>
      <p:pic>
        <p:nvPicPr>
          <p:cNvPr id="10" name="Picture 9" descr="A silver object with a black background&#10;&#10;Description automatically generated">
            <a:extLst>
              <a:ext uri="{FF2B5EF4-FFF2-40B4-BE49-F238E27FC236}">
                <a16:creationId xmlns:a16="http://schemas.microsoft.com/office/drawing/2014/main" id="{593D8130-DE2E-E870-ACB2-02E7438ED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56" y="3972206"/>
            <a:ext cx="4055242" cy="1638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D7229-FC11-8C51-CD58-A06D053767C5}"/>
              </a:ext>
            </a:extLst>
          </p:cNvPr>
          <p:cNvSpPr txBox="1"/>
          <p:nvPr/>
        </p:nvSpPr>
        <p:spPr>
          <a:xfrm>
            <a:off x="7681309" y="5701862"/>
            <a:ext cx="35735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Times New Roman"/>
                <a:cs typeface="Times New Roman"/>
              </a:rPr>
              <a:t>3D Map in two 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EF489-61F8-87EC-9D9C-2F37B0B17741}"/>
              </a:ext>
            </a:extLst>
          </p:cNvPr>
          <p:cNvSpPr txBox="1"/>
          <p:nvPr/>
        </p:nvSpPr>
        <p:spPr>
          <a:xfrm>
            <a:off x="3713653" y="4922344"/>
            <a:ext cx="35735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Times New Roman"/>
                <a:cs typeface="Times New Roman"/>
              </a:rPr>
              <a:t>Occupancy Grid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EBF20-9727-02CB-37DF-BBFE8900D5B8}"/>
              </a:ext>
            </a:extLst>
          </p:cNvPr>
          <p:cNvSpPr txBox="1"/>
          <p:nvPr/>
        </p:nvSpPr>
        <p:spPr>
          <a:xfrm>
            <a:off x="359101" y="4922344"/>
            <a:ext cx="35735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Times New Roman"/>
                <a:cs typeface="Times New Roman"/>
              </a:rPr>
              <a:t>Trajectory in 2D Projection Map</a:t>
            </a:r>
          </a:p>
        </p:txBody>
      </p:sp>
    </p:spTree>
    <p:extLst>
      <p:ext uri="{BB962C8B-B14F-4D97-AF65-F5344CB8AC3E}">
        <p14:creationId xmlns:p14="http://schemas.microsoft.com/office/powerpoint/2010/main" val="478599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2E70B-4601-6AE2-0C81-742D28CE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SLAM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5E5B-F46F-C18B-EAF8-C49AE7515D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SLAM (Simultaneous Localization and Mapping) is an algorithm that enables a robot or autonomous vehicle to simultaneously create a map of its environment and determine its own location within that environment in real time.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pinpoints a robot's pose in a known map using sensors like cameras or LiDAR.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Mapping involves creating or updating a 2D/3D model of the environment as the robot moves, using different sensors.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RTAB-Mapping, short for Real-Time Appearance-Based Mapping, is a graph-based SLAM approach.</a:t>
            </a:r>
          </a:p>
          <a:p>
            <a:endParaRPr lang="en-US" sz="1500">
              <a:latin typeface="Univers"/>
            </a:endParaRPr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>
              <a:solidFill>
                <a:srgbClr val="21212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093F9E-561E-5CF8-32D5-B9240C3644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588" y="2128838"/>
            <a:ext cx="4774924" cy="38449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63FD4-2028-CB8B-3E60-AC8A8BC63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3DEC2-9EAF-8CC3-D89E-7BC5696CE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87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294" y="813239"/>
            <a:ext cx="12242479" cy="1127930"/>
          </a:xfrm>
        </p:spPr>
        <p:txBody>
          <a:bodyPr>
            <a:no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DEMO: NEU OUTDOOR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E5F6F-F527-CA89-1E2D-A581D71A7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8142" y="1909719"/>
            <a:ext cx="6544704" cy="38444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Arial"/>
              </a:rPr>
              <a:t>Location: Data collected using NUANCE Autonomous Car while driving on Newbury Street, Boston. </a:t>
            </a:r>
          </a:p>
          <a:p>
            <a:r>
              <a:rPr lang="en-US">
                <a:latin typeface="Times New Roman"/>
                <a:cs typeface="Arial"/>
              </a:rPr>
              <a:t>Sensor Input Configuration: Stereo Camera</a:t>
            </a:r>
          </a:p>
          <a:p>
            <a:r>
              <a:rPr lang="en-US">
                <a:latin typeface="Times New Roman"/>
                <a:cs typeface="Arial"/>
              </a:rPr>
              <a:t>Lighting Conditions: Cloudy weather conditions with insufficient lighting.</a:t>
            </a:r>
          </a:p>
          <a:p>
            <a:r>
              <a:rPr lang="en-US">
                <a:latin typeface="Times New Roman"/>
                <a:cs typeface="Arial"/>
              </a:rPr>
              <a:t>Human Crowd Conditions: 2 people and a cyclist crossing the street.</a:t>
            </a:r>
          </a:p>
          <a:p>
            <a:endParaRPr lang="en-US"/>
          </a:p>
        </p:txBody>
      </p:sp>
      <p:pic>
        <p:nvPicPr>
          <p:cNvPr id="4" name="Content Placeholder 7" descr="Stereo B">
            <a:extLst>
              <a:ext uri="{FF2B5EF4-FFF2-40B4-BE49-F238E27FC236}">
                <a16:creationId xmlns:a16="http://schemas.microsoft.com/office/drawing/2014/main" id="{025B6AB9-BD73-F8FB-B13E-D0AD9484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219" y="2066665"/>
            <a:ext cx="4033156" cy="21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13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294" y="813239"/>
            <a:ext cx="12242479" cy="1127930"/>
          </a:xfrm>
        </p:spPr>
        <p:txBody>
          <a:bodyPr>
            <a:no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DEMO: NEU OUTDOOR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21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16DDC05-2974-7844-6B96-BA56277E8C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57973" y="1824722"/>
            <a:ext cx="6810003" cy="36622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836536-E951-35AA-6867-8523A06812A4}"/>
              </a:ext>
            </a:extLst>
          </p:cNvPr>
          <p:cNvSpPr txBox="1"/>
          <p:nvPr/>
        </p:nvSpPr>
        <p:spPr>
          <a:xfrm>
            <a:off x="823311" y="4151586"/>
            <a:ext cx="1340067" cy="2462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err="1"/>
              <a:t>CAR_IR_RGB_Lidar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114456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" y="713454"/>
            <a:ext cx="11480479" cy="1127930"/>
          </a:xfrm>
        </p:spPr>
        <p:txBody>
          <a:bodyPr>
            <a:no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NEU OUTDOOR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22</a:t>
            </a:fld>
            <a:endParaRPr lang="en-US"/>
          </a:p>
        </p:txBody>
      </p:sp>
      <p:pic>
        <p:nvPicPr>
          <p:cNvPr id="9" name="Online Media 8" title="nu_demo.mov">
            <a:hlinkClick r:id="" action="ppaction://media"/>
            <a:extLst>
              <a:ext uri="{FF2B5EF4-FFF2-40B4-BE49-F238E27FC236}">
                <a16:creationId xmlns:a16="http://schemas.microsoft.com/office/drawing/2014/main" id="{8A5B428B-F5C9-4205-ADDC-2AE1FEF2C77C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34170" y="1552355"/>
            <a:ext cx="9420388" cy="4446097"/>
          </a:xfrm>
        </p:spPr>
      </p:pic>
    </p:spTree>
    <p:extLst>
      <p:ext uri="{BB962C8B-B14F-4D97-AF65-F5344CB8AC3E}">
        <p14:creationId xmlns:p14="http://schemas.microsoft.com/office/powerpoint/2010/main" val="3592500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ANALYSIS: NEU OUTDOOR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A3D90-3880-6B45-AF20-EA8B8248F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866" y="1822133"/>
            <a:ext cx="7445724" cy="4150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>
                <a:latin typeface="Times New Roman"/>
                <a:cs typeface="Times New Roman"/>
              </a:rPr>
              <a:t>When the background turns RED, it means that odometry cannot be computed:</a:t>
            </a:r>
          </a:p>
          <a:p>
            <a:pPr lvl="1"/>
            <a:r>
              <a:rPr lang="en-US" sz="1800" b="1">
                <a:latin typeface="Times New Roman"/>
                <a:cs typeface="Times New Roman"/>
              </a:rPr>
              <a:t>Featureless environments: </a:t>
            </a:r>
            <a:r>
              <a:rPr lang="en-US" sz="1800">
                <a:latin typeface="Times New Roman"/>
                <a:cs typeface="Times New Roman"/>
              </a:rPr>
              <a:t>White walls, uniform texture, dark areas</a:t>
            </a:r>
          </a:p>
          <a:p>
            <a:pPr lvl="1"/>
            <a:r>
              <a:rPr lang="en-US" sz="1800" b="1">
                <a:latin typeface="Times New Roman"/>
                <a:cs typeface="Times New Roman"/>
              </a:rPr>
              <a:t>"Empty space" environments: </a:t>
            </a:r>
            <a:r>
              <a:rPr lang="en-US" sz="1800">
                <a:latin typeface="Times New Roman"/>
                <a:cs typeface="Times New Roman"/>
              </a:rPr>
              <a:t>Pointing the sensor over a clear area where there are no objects within sensor depth range.</a:t>
            </a:r>
          </a:p>
          <a:p>
            <a:pPr lvl="1"/>
            <a:r>
              <a:rPr lang="en-US" sz="1800" b="1">
                <a:latin typeface="Times New Roman"/>
                <a:cs typeface="Times New Roman"/>
              </a:rPr>
              <a:t>Fast camera motion for the framerate</a:t>
            </a:r>
            <a:r>
              <a:rPr lang="en-US" sz="1800">
                <a:latin typeface="Times New Roman"/>
                <a:cs typeface="Times New Roman"/>
              </a:rPr>
              <a:t>: If the camera is moved too fast, there will be less features to match between successive frames.</a:t>
            </a:r>
          </a:p>
          <a:p>
            <a:pPr marL="342900" indent="-342900">
              <a:buAutoNum type="arabicPeriod"/>
            </a:pPr>
            <a:r>
              <a:rPr lang="en-US">
                <a:latin typeface="Times New Roman"/>
                <a:cs typeface="Times New Roman"/>
              </a:rPr>
              <a:t>Inability to develop a 3D Map</a:t>
            </a:r>
          </a:p>
          <a:p>
            <a:pPr marL="342900" indent="-342900">
              <a:buAutoNum type="arabicPeriod"/>
            </a:pPr>
            <a:r>
              <a:rPr lang="en-US">
                <a:latin typeface="Times New Roman"/>
                <a:cs typeface="Times New Roman"/>
              </a:rPr>
              <a:t>Lack of Loop Closure detection </a:t>
            </a:r>
          </a:p>
          <a:p>
            <a:pPr marL="342900" indent="-342900">
              <a:buAutoNum type="arabicPeriod"/>
            </a:pPr>
            <a:r>
              <a:rPr lang="en-US">
                <a:latin typeface="Times New Roman"/>
                <a:cs typeface="Times New Roman"/>
              </a:rPr>
              <a:t>Stereo Camera baseline constraint on the Depth Range</a:t>
            </a:r>
          </a:p>
          <a:p>
            <a:pPr marL="342900" indent="-342900">
              <a:buAutoNum type="arabicPeriod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1022558-976B-0E64-EB80-54F81936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897" y="1819079"/>
            <a:ext cx="3454400" cy="1958251"/>
          </a:xfrm>
          <a:prstGeom prst="rect">
            <a:avLst/>
          </a:prstGeom>
        </p:spPr>
      </p:pic>
      <p:pic>
        <p:nvPicPr>
          <p:cNvPr id="3" name="Picture 2" descr="A Guide to Stereovision and 3D Imaging - Tech Briefs">
            <a:extLst>
              <a:ext uri="{FF2B5EF4-FFF2-40B4-BE49-F238E27FC236}">
                <a16:creationId xmlns:a16="http://schemas.microsoft.com/office/drawing/2014/main" id="{FB238CD3-3D8E-1F35-C9B6-F52F58F9C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607" y="4015022"/>
            <a:ext cx="2743200" cy="17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6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NEU INDOOR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A3D90-3880-6B45-AF20-EA8B8248F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866" y="2128684"/>
            <a:ext cx="6541591" cy="38444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Location: Snell Library Basement Corridor at NEU. </a:t>
            </a:r>
            <a:endParaRPr lang="en-US"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Sensor Input Configuration: iPhone in-built camera + LiDAR</a:t>
            </a:r>
          </a:p>
          <a:p>
            <a:r>
              <a:rPr lang="en-US">
                <a:latin typeface="Times New Roman"/>
                <a:cs typeface="Times New Roman"/>
              </a:rPr>
              <a:t>Lighting Conditions: Well-lit corridor with bright overhead lights.</a:t>
            </a:r>
          </a:p>
          <a:p>
            <a:r>
              <a:rPr lang="en-US">
                <a:latin typeface="Times New Roman"/>
                <a:cs typeface="Times New Roman"/>
              </a:rPr>
              <a:t>Human Crowd Conditions: Only one person was sitting down near a classroom. </a:t>
            </a:r>
          </a:p>
          <a:p>
            <a:pPr marL="342900" indent="-342900"/>
            <a:endParaRPr lang="en-US"/>
          </a:p>
          <a:p>
            <a:endParaRPr lang="en-US"/>
          </a:p>
        </p:txBody>
      </p:sp>
      <p:pic>
        <p:nvPicPr>
          <p:cNvPr id="3" name="Picture 2" descr="Sensors | Free Full-Text | Characterization of the iPhone LiDAR-Based  Sensing System for Vibration Measurement and Modal Analysis">
            <a:extLst>
              <a:ext uri="{FF2B5EF4-FFF2-40B4-BE49-F238E27FC236}">
                <a16:creationId xmlns:a16="http://schemas.microsoft.com/office/drawing/2014/main" id="{5F7FD7F1-FCAE-3365-552A-AF4990A0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46" y="1914411"/>
            <a:ext cx="3920833" cy="1286895"/>
          </a:xfrm>
          <a:prstGeom prst="rect">
            <a:avLst/>
          </a:prstGeom>
        </p:spPr>
      </p:pic>
      <p:pic>
        <p:nvPicPr>
          <p:cNvPr id="6" name="Picture 5" descr="Library Access | Husky Card Services">
            <a:extLst>
              <a:ext uri="{FF2B5EF4-FFF2-40B4-BE49-F238E27FC236}">
                <a16:creationId xmlns:a16="http://schemas.microsoft.com/office/drawing/2014/main" id="{B804C050-466F-C4D0-796A-C43E99AE7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055" y="3863810"/>
            <a:ext cx="3908096" cy="15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19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" y="713454"/>
            <a:ext cx="11480479" cy="1127930"/>
          </a:xfrm>
        </p:spPr>
        <p:txBody>
          <a:bodyPr>
            <a:no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RESULTS: NEU INDOOR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25</a:t>
            </a:fld>
            <a:endParaRPr lang="en-US"/>
          </a:p>
        </p:txBody>
      </p:sp>
      <p:pic>
        <p:nvPicPr>
          <p:cNvPr id="3" name="Online Media 2" title="snell_viz.mov">
            <a:hlinkClick r:id="" action="ppaction://media"/>
            <a:extLst>
              <a:ext uri="{FF2B5EF4-FFF2-40B4-BE49-F238E27FC236}">
                <a16:creationId xmlns:a16="http://schemas.microsoft.com/office/drawing/2014/main" id="{46D0916D-1284-FB15-316D-02DF69DF66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84096" y="1640489"/>
            <a:ext cx="7327463" cy="43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723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3" y="713454"/>
            <a:ext cx="11480479" cy="1127930"/>
          </a:xfrm>
        </p:spPr>
        <p:txBody>
          <a:bodyPr>
            <a:no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RESULTS: NEU INDOOR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F6AFE-3FF3-B57A-7F49-AE0C0386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78" y="1446900"/>
            <a:ext cx="3030543" cy="2175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C5960-9E13-5D93-9C6C-1B0208444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" r="264" b="11556"/>
          <a:stretch/>
        </p:blipFill>
        <p:spPr>
          <a:xfrm>
            <a:off x="7575637" y="3627797"/>
            <a:ext cx="3306000" cy="1734561"/>
          </a:xfrm>
          <a:prstGeom prst="rect">
            <a:avLst/>
          </a:prstGeom>
        </p:spPr>
      </p:pic>
      <p:pic>
        <p:nvPicPr>
          <p:cNvPr id="14" name="Picture 13" descr="A drawing of a rectangular object&#10;&#10;Description automatically generated">
            <a:extLst>
              <a:ext uri="{FF2B5EF4-FFF2-40B4-BE49-F238E27FC236}">
                <a16:creationId xmlns:a16="http://schemas.microsoft.com/office/drawing/2014/main" id="{2D174B27-7B37-03B8-D98D-172460E32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12" y="1873685"/>
            <a:ext cx="3091589" cy="2880858"/>
          </a:xfrm>
          <a:prstGeom prst="rect">
            <a:avLst/>
          </a:prstGeom>
        </p:spPr>
      </p:pic>
      <p:pic>
        <p:nvPicPr>
          <p:cNvPr id="4" name="Picture 3" descr="A green and red rectangle&#10;&#10;Description automatically generated">
            <a:extLst>
              <a:ext uri="{FF2B5EF4-FFF2-40B4-BE49-F238E27FC236}">
                <a16:creationId xmlns:a16="http://schemas.microsoft.com/office/drawing/2014/main" id="{AFC7C349-0628-B1B1-CA35-C21F1576D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035" y="1946029"/>
            <a:ext cx="3308159" cy="2425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ED0A0C-7A86-68E6-DA23-51D5540863A6}"/>
              </a:ext>
            </a:extLst>
          </p:cNvPr>
          <p:cNvSpPr txBox="1"/>
          <p:nvPr/>
        </p:nvSpPr>
        <p:spPr>
          <a:xfrm>
            <a:off x="490480" y="4852275"/>
            <a:ext cx="3573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Trajectory in 2D Projection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80C75E-1983-8B90-E735-B2A38930E89D}"/>
              </a:ext>
            </a:extLst>
          </p:cNvPr>
          <p:cNvSpPr txBox="1"/>
          <p:nvPr/>
        </p:nvSpPr>
        <p:spPr>
          <a:xfrm>
            <a:off x="3906343" y="4431861"/>
            <a:ext cx="3573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Occupancy Grid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C4D7D-C882-9E7C-5C98-6A48C6B3CD03}"/>
              </a:ext>
            </a:extLst>
          </p:cNvPr>
          <p:cNvSpPr txBox="1"/>
          <p:nvPr/>
        </p:nvSpPr>
        <p:spPr>
          <a:xfrm>
            <a:off x="7436068" y="5439103"/>
            <a:ext cx="3573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3D Map in two views</a:t>
            </a:r>
          </a:p>
        </p:txBody>
      </p:sp>
    </p:spTree>
    <p:extLst>
      <p:ext uri="{BB962C8B-B14F-4D97-AF65-F5344CB8AC3E}">
        <p14:creationId xmlns:p14="http://schemas.microsoft.com/office/powerpoint/2010/main" val="421409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F3D-F3F3-D78A-3122-42687830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791463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ANALYSIS: NEU INDOOR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C81-3B23-62EC-0892-2A876F76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D659-2C31-F5FC-B453-1C6574FE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A3D90-3880-6B45-AF20-EA8B8248F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866" y="1821905"/>
            <a:ext cx="7761034" cy="41511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endParaRPr lang="en-US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871DCE-0ADF-6BC1-6ADC-40829D195802}"/>
              </a:ext>
            </a:extLst>
          </p:cNvPr>
          <p:cNvSpPr txBox="1">
            <a:spLocks/>
          </p:cNvSpPr>
          <p:nvPr/>
        </p:nvSpPr>
        <p:spPr>
          <a:xfrm>
            <a:off x="697866" y="1823281"/>
            <a:ext cx="6502564" cy="4150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dirty="0">
                <a:latin typeface="Times New Roman"/>
                <a:cs typeface="Times New Roman"/>
              </a:rPr>
              <a:t>A 3D Map was developed successfully for all elements within the camera's field of view. 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>
                <a:latin typeface="Times New Roman"/>
                <a:cs typeface="Times New Roman"/>
              </a:rPr>
              <a:t>Sufficient Loop Closures are detected for 3D Map formation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/>
                <a:cs typeface="Times New Roman"/>
              </a:rPr>
              <a:t>Occupancy Grid Map Performance:</a:t>
            </a: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 dirty="0">
                <a:latin typeface="Times New Roman"/>
                <a:cs typeface="Times New Roman"/>
              </a:rPr>
              <a:t>The red grids in the image show occupied cells in the pathway despite being empty.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/>
                <a:cs typeface="Times New Roman"/>
              </a:rPr>
              <a:t>Local Loop Closures on Texture-less Elements:</a:t>
            </a: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 dirty="0">
                <a:latin typeface="Times New Roman"/>
                <a:cs typeface="Times New Roman"/>
              </a:rPr>
              <a:t>The local loop closures are completely dependent on the non-visual odometry as there are insufficient features for Visual Odometry calculations between subsequent frames.</a:t>
            </a:r>
          </a:p>
          <a:p>
            <a:pPr marL="800100" lvl="1">
              <a:buFont typeface="Courier New" panose="020B0604020202020204" pitchFamily="34" charset="0"/>
              <a:buChar char="o"/>
            </a:pPr>
            <a:endParaRPr lang="en-US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 descr="A green and red line&#10;&#10;Description automatically generated">
            <a:extLst>
              <a:ext uri="{FF2B5EF4-FFF2-40B4-BE49-F238E27FC236}">
                <a16:creationId xmlns:a16="http://schemas.microsoft.com/office/drawing/2014/main" id="{E19463B1-F5F3-93D5-2D91-A7F5BC232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0" b="403"/>
          <a:stretch/>
        </p:blipFill>
        <p:spPr>
          <a:xfrm>
            <a:off x="8154274" y="1847166"/>
            <a:ext cx="3240692" cy="1779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A38024-244B-9986-F77C-BE3972F0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812" y="3788978"/>
            <a:ext cx="2466238" cy="186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44586-79A2-0A9D-011F-20FED2BA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686F4-BF3B-76B3-0708-31BA5BEF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0CF087E-1429-DFC4-7988-B7DA47B9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latin typeface="Times New Roman"/>
                <a:cs typeface="Times New Roman"/>
              </a:rPr>
              <a:t>CONCLUSION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93DE-C9D4-5EE7-9B42-031903FCA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68721"/>
            <a:ext cx="10807011" cy="179378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>
                <a:latin typeface="Times New Roman"/>
                <a:cs typeface="Times New Roman"/>
              </a:rPr>
              <a:t>The actions taken in the developer dataset are ideal for creating a perfect map for RTAB-Map SLAM. The developer makes effort to pan the camera at multiple locations to extract more features for additional loop closures.</a:t>
            </a:r>
          </a:p>
          <a:p>
            <a:r>
              <a:rPr lang="en-US">
                <a:latin typeface="Times New Roman"/>
                <a:cs typeface="Times New Roman"/>
              </a:rPr>
              <a:t>The RTAB SLAM works far better on NEU Indoor Dataset as compared to NEU Outdoor Dataset. This happens because of many different factors: </a:t>
            </a:r>
          </a:p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    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F12BD-F5EF-B8CF-F9F2-40B19B9862AD}"/>
              </a:ext>
            </a:extLst>
          </p:cNvPr>
          <p:cNvSpPr txBox="1"/>
          <p:nvPr/>
        </p:nvSpPr>
        <p:spPr>
          <a:xfrm>
            <a:off x="868101" y="3269848"/>
            <a:ext cx="10581188" cy="2149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>
                <a:latin typeface="Times New Roman"/>
                <a:cs typeface="Times New Roman"/>
              </a:rPr>
              <a:t>i) Distinct and discernible features are spread across the entire indoor map like doors, walls, corners, dustbins, etc. which are used in feature matching and tracking. 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>
                <a:latin typeface="Times New Roman"/>
                <a:cs typeface="Times New Roman"/>
              </a:rPr>
              <a:t>ii) Lighting conditions are much better and can be controlled in the indoor location which aids in feature detection. 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>
                <a:latin typeface="Times New Roman"/>
                <a:cs typeface="Times New Roman"/>
              </a:rPr>
              <a:t>iii) There are no moving people or objects in the indoor dataset. RTAB Map works best in a static environment. 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93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9A0E-3F5B-0ECE-9B23-CA4B663E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3D60-4120-6B0A-95FD-4FB25C3A4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866" y="1795857"/>
            <a:ext cx="10699727" cy="29860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1C1D1E"/>
                </a:solidFill>
                <a:latin typeface="Times New Roman"/>
                <a:cs typeface="Times New Roman"/>
                <a:hlinkClick r:id="rId2"/>
              </a:rPr>
              <a:t>RTAB-Map as an open-source lidar and visual simultaneous localization and mapping library for large-scale and long-term online operation – Mathieu Labbe &amp; François Michaud</a:t>
            </a:r>
            <a:endParaRPr lang="en-US">
              <a:solidFill>
                <a:srgbClr val="1C1D1E"/>
              </a:solidFill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  <a:hlinkClick r:id="rId3"/>
              </a:rPr>
              <a:t>WikiROS – rtabmap_ros</a:t>
            </a: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  <a:hlinkClick r:id="rId3"/>
              </a:rPr>
              <a:t>Github – introlab – rtabmap_ros</a:t>
            </a: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  <a:hlinkClick r:id="rId4"/>
              </a:rPr>
              <a:t>Simultaneous Localization and Mapping (SLAM) with RTAB-Map - Mathieu Labbé - Université de Sherbrooke</a:t>
            </a: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  <a:hlinkClick r:id="rId5"/>
              </a:rPr>
              <a:t>Introduction to 3D SLAM with RTAB-Map - Medium - Shiva Chandrachary</a:t>
            </a:r>
            <a:endParaRPr lang="en-US" err="1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  <a:hlinkClick r:id="rId6"/>
              </a:rPr>
              <a:t>Github – introlab – rtabmap_ros</a:t>
            </a:r>
            <a:r>
              <a:rPr lang="en-US">
                <a:latin typeface="Times New Roman"/>
                <a:cs typeface="Times New Roman"/>
              </a:rPr>
              <a:t>  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1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73CBD-6D19-4928-277D-7AD45CA6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B2B2E-2277-2A8F-A3DC-01D336B3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Press and Logos | GitLab">
            <a:extLst>
              <a:ext uri="{FF2B5EF4-FFF2-40B4-BE49-F238E27FC236}">
                <a16:creationId xmlns:a16="http://schemas.microsoft.com/office/drawing/2014/main" id="{747286F3-DCD9-020B-C874-81C32DFE6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822" y="5380488"/>
            <a:ext cx="575954" cy="532411"/>
          </a:xfrm>
          <a:prstGeom prst="rect">
            <a:avLst/>
          </a:prstGeom>
        </p:spPr>
      </p:pic>
      <p:pic>
        <p:nvPicPr>
          <p:cNvPr id="8" name="Picture 7" descr="A pie chart and a pie chart&#10;&#10;Description automatically generated">
            <a:extLst>
              <a:ext uri="{FF2B5EF4-FFF2-40B4-BE49-F238E27FC236}">
                <a16:creationId xmlns:a16="http://schemas.microsoft.com/office/drawing/2014/main" id="{79D3A7FC-8BB1-D88F-F53C-C83DFF9DC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427" y="5384423"/>
            <a:ext cx="579708" cy="589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14F76-2614-0335-CED5-5E92B2241D15}"/>
              </a:ext>
            </a:extLst>
          </p:cNvPr>
          <p:cNvSpPr txBox="1"/>
          <p:nvPr/>
        </p:nvSpPr>
        <p:spPr>
          <a:xfrm>
            <a:off x="1418895" y="5474137"/>
            <a:ext cx="40026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  <a:hlinkClick r:id="rId9"/>
              </a:rPr>
              <a:t>Repository</a:t>
            </a:r>
            <a:r>
              <a:rPr lang="en-US" sz="1600">
                <a:ea typeface="+mn-lt"/>
                <a:cs typeface="+mn-lt"/>
              </a:rPr>
              <a:t>               </a:t>
            </a:r>
            <a:r>
              <a:rPr lang="en-US" sz="1600">
                <a:ea typeface="+mn-lt"/>
                <a:cs typeface="+mn-lt"/>
                <a:hlinkClick r:id="rId10"/>
              </a:rPr>
              <a:t>Report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1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44586-79A2-0A9D-011F-20FED2BA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686F4-BF3B-76B3-0708-31BA5BEF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0CF087E-1429-DFC4-7988-B7DA47B9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RTAB-MAP WORKING: FRONT 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BA2A53-3039-2B21-168E-0903FCDAEC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64" y="2108419"/>
            <a:ext cx="8688990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13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D48A-B772-B4E5-51A8-CA9B1662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RTAB-MAP WORKING: BACK END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D7960-96A0-58E2-33B1-977703ED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7AC8E-D15E-9F13-17C8-17E42002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1E4A47-180F-010C-871B-B7D1512E9C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80" y="2032374"/>
            <a:ext cx="8839840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15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30FD-62D8-4BA8-68B1-D0C631D3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VISUAL ODOMETRY</a:t>
            </a:r>
            <a:b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DA70AE-880A-776D-D620-FD96BF43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489" y="1656692"/>
            <a:ext cx="7151649" cy="39269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14EBF-020B-6416-C276-B0AFA803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4D318-26D4-E4B0-9DCB-0B930418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28CB6-D395-FF19-D377-79A14712B1AB}"/>
              </a:ext>
            </a:extLst>
          </p:cNvPr>
          <p:cNvSpPr txBox="1"/>
          <p:nvPr/>
        </p:nvSpPr>
        <p:spPr>
          <a:xfrm>
            <a:off x="3731110" y="5600668"/>
            <a:ext cx="593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Estimation T (x, y, z, roll, pitch, yaw)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00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CD25-4A2C-F325-CFC2-39CC51A6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744516"/>
            <a:ext cx="10691265" cy="733616"/>
          </a:xfrm>
        </p:spPr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LOOP CLOSURE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5EABBC-7952-83EC-D8C4-086199ED9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352" y="1322687"/>
            <a:ext cx="10691265" cy="188676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b="0" i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Loop closure is finding a match between the current and previously visited locations in SLAM. </a:t>
            </a:r>
          </a:p>
          <a:p>
            <a:pPr algn="just"/>
            <a:r>
              <a:rPr lang="en-US" b="0" i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types of loop closure detections: local and global.</a:t>
            </a:r>
          </a:p>
          <a:p>
            <a:pPr algn="just"/>
            <a:r>
              <a:rPr lang="en-US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RTAB-Map uses global loop closures along with other techniques to ensure that the loop closure process happens in </a:t>
            </a:r>
            <a:r>
              <a:rPr lang="en-US">
                <a:solidFill>
                  <a:srgbClr val="242424"/>
                </a:solidFill>
                <a:latin typeface="Times New Roman"/>
                <a:cs typeface="Times New Roman"/>
              </a:rPr>
              <a:t>real-time</a:t>
            </a:r>
            <a:r>
              <a:rPr lang="en-US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.</a:t>
            </a:r>
          </a:p>
          <a:p>
            <a:pPr algn="just"/>
            <a:r>
              <a:rPr lang="en-US" b="0" i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loop closure is happening fast enough that the result can be obtained before the next camera images are acquired.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1DAFE-4555-577B-C1CA-A9D37EF6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02DD4-AD97-2D45-3FF6-0FE7A0C3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FF3B7E-550A-1CD2-4E63-B269489D6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36" y="3330880"/>
            <a:ext cx="6067984" cy="278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02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3296-378D-DB04-F084-E6AB4A8B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BAG OF WORDS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E221-7856-0B87-B26E-1DD1087D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29CA1-072D-CB76-6F02-3ABFE0F4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41E1A7-87E2-6536-7486-BFB10E0764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6" y="3758375"/>
            <a:ext cx="6724958" cy="200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41F14C-5BB9-5654-F50B-E8E10C210191}"/>
              </a:ext>
            </a:extLst>
          </p:cNvPr>
          <p:cNvSpPr txBox="1">
            <a:spLocks/>
          </p:cNvSpPr>
          <p:nvPr/>
        </p:nvSpPr>
        <p:spPr>
          <a:xfrm>
            <a:off x="800100" y="1655712"/>
            <a:ext cx="10691265" cy="18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A2FD7-030B-4E18-2BC7-ABD05CD8F78B}"/>
              </a:ext>
            </a:extLst>
          </p:cNvPr>
          <p:cNvSpPr txBox="1"/>
          <p:nvPr/>
        </p:nvSpPr>
        <p:spPr>
          <a:xfrm>
            <a:off x="1172562" y="1880580"/>
            <a:ext cx="9744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RTAB-Mapping, the default method used to extract features from an image is called Speeded Up Robust Features or SURF.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feature descriptor is a unique and robust representation of the pixels that make up a feature.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Vocabulary is used for faster comparison of feature descriptors.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a feature descriptor is mapped to one in the vocabulary, it is called quantization.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all features in an image are quantized, the image is now a bag of words. 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65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B435-95FD-4A10-E420-DA8D7903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BAG OF WORDS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EE216E6-63F7-5D17-D6BC-C4183C207F4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8205" y="2067378"/>
            <a:ext cx="5733695" cy="37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0E209C-D42E-A269-7DA5-23DF93F6C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6300" y="2011276"/>
            <a:ext cx="4378810" cy="3844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b="0" i="0">
                <a:effectLst/>
                <a:latin typeface="Times New Roman"/>
                <a:cs typeface="Times New Roman"/>
              </a:rPr>
              <a:t>Images are compared by assigning matching scores based on shared visual words.</a:t>
            </a:r>
            <a:r>
              <a:rPr lang="en-US">
                <a:latin typeface="Times New Roman"/>
                <a:cs typeface="Times New Roman"/>
              </a:rPr>
              <a:t> </a:t>
            </a:r>
            <a:endParaRPr lang="en-US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>
                <a:effectLst/>
                <a:latin typeface="Times New Roman"/>
                <a:cs typeface="Times New Roman"/>
              </a:rPr>
              <a:t>An inverted index keeps track of words and associated images.</a:t>
            </a:r>
            <a:r>
              <a:rPr lang="en-US">
                <a:latin typeface="Times New Roman"/>
                <a:cs typeface="Times New Roman"/>
              </a:rPr>
              <a:t> </a:t>
            </a:r>
            <a:endParaRPr lang="en-US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>
                <a:effectLst/>
                <a:latin typeface="Times New Roman"/>
                <a:cs typeface="Times New Roman"/>
              </a:rPr>
              <a:t>Increased scores occur when words are seen in images, and a Bayesian filter assesses scores.</a:t>
            </a:r>
            <a:r>
              <a:rPr lang="en-US">
                <a:latin typeface="Times New Roman"/>
                <a:cs typeface="Times New Roman"/>
              </a:rPr>
              <a:t> </a:t>
            </a:r>
            <a:endParaRPr lang="en-US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>
                <a:effectLst/>
                <a:latin typeface="Times New Roman"/>
                <a:cs typeface="Times New Roman"/>
              </a:rPr>
              <a:t>A loop closure is detected when the </a:t>
            </a:r>
            <a:r>
              <a:rPr lang="en-US">
                <a:latin typeface="Times New Roman"/>
                <a:cs typeface="Times New Roman"/>
              </a:rPr>
              <a:t>hypothesis</a:t>
            </a:r>
            <a:r>
              <a:rPr lang="en-US" b="0" i="0">
                <a:effectLst/>
                <a:latin typeface="Times New Roman"/>
                <a:cs typeface="Times New Roman"/>
              </a:rPr>
              <a:t> surpasses a predefined threshold.</a:t>
            </a:r>
            <a:endParaRPr lang="en-IN">
              <a:latin typeface="Times New Roman"/>
              <a:cs typeface="Times New Roman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2F750-65D6-F01E-61A9-7F8EC32D5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F20BF-39C5-7F07-D5D5-EA2E620C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7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881C-4F95-8E07-39C7-060BB88C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MEMORY MANAGEMENT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0C0A7-B505-4E60-5E4F-DE9A08BE9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E835D-E37D-38DE-E4DE-85D3D2F2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42B0FF-0E38-23C5-47E6-C2006DCDF9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64" y="1892299"/>
            <a:ext cx="4097986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227A5CB-C179-0E48-BCF7-FD80C0BD4440}"/>
              </a:ext>
            </a:extLst>
          </p:cNvPr>
          <p:cNvSpPr txBox="1">
            <a:spLocks/>
          </p:cNvSpPr>
          <p:nvPr/>
        </p:nvSpPr>
        <p:spPr>
          <a:xfrm>
            <a:off x="1390650" y="1788574"/>
            <a:ext cx="4378810" cy="384441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Univers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>
                <a:latin typeface="Times New Roman"/>
                <a:cs typeface="Times New Roman"/>
              </a:rPr>
              <a:t>RTAB-Map employs a memory management approach for efficient loop closure detection in real time. It can be used for long-term and large-scale environment mapping.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/>
                <a:cs typeface="Times New Roman"/>
              </a:rPr>
              <a:t>The strategy involves retaining recent and frequently visited locations in the robot's Working Memory while transferring others to Long-Term Memory.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When a new image is acquired, a new node is created in the </a:t>
            </a:r>
            <a:r>
              <a:rPr lang="en-US" b="1">
                <a:solidFill>
                  <a:srgbClr val="242424"/>
                </a:solidFill>
                <a:latin typeface="Times New Roman"/>
                <a:cs typeface="Times New Roman"/>
              </a:rPr>
              <a:t>Short-Term</a:t>
            </a:r>
            <a:r>
              <a:rPr lang="en-US" b="1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 Memory (STM)</a:t>
            </a:r>
            <a:r>
              <a:rPr lang="en-US" b="0" i="0">
                <a:solidFill>
                  <a:srgbClr val="242424"/>
                </a:solidFill>
                <a:effectLst/>
                <a:latin typeface="Times New Roman"/>
                <a:cs typeface="Times New Roman"/>
              </a:rPr>
              <a:t>.</a:t>
            </a:r>
          </a:p>
          <a:p>
            <a:pPr algn="just"/>
            <a:endParaRPr lang="en-US"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75307239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LeftStep">
      <a:dk1>
        <a:srgbClr val="000000"/>
      </a:dk1>
      <a:lt1>
        <a:srgbClr val="FFFFFF"/>
      </a:lt1>
      <a:dk2>
        <a:srgbClr val="1E2A35"/>
      </a:dk2>
      <a:lt2>
        <a:srgbClr val="E2E8E7"/>
      </a:lt2>
      <a:accent1>
        <a:srgbClr val="C34D57"/>
      </a:accent1>
      <a:accent2>
        <a:srgbClr val="B13B77"/>
      </a:accent2>
      <a:accent3>
        <a:srgbClr val="C34DBA"/>
      </a:accent3>
      <a:accent4>
        <a:srgbClr val="893BB1"/>
      </a:accent4>
      <a:accent5>
        <a:srgbClr val="694DC3"/>
      </a:accent5>
      <a:accent6>
        <a:srgbClr val="3B4FB1"/>
      </a:accent6>
      <a:hlink>
        <a:srgbClr val="309289"/>
      </a:hlink>
      <a:folHlink>
        <a:srgbClr val="7F7F7F"/>
      </a:folHlink>
    </a:clrScheme>
    <a:fontScheme name="Chronicle">
      <a:majorFont>
        <a:latin typeface="Univers Condensed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ChronicleVTI</vt:lpstr>
      <vt:lpstr>EECE 5554:  ROBOTIC SENSING  AND NAVIGATION  FINAL PROJECT  RTAB-MAP SLAM</vt:lpstr>
      <vt:lpstr>SLAM BASICS</vt:lpstr>
      <vt:lpstr>RTAB-MAP WORKING: FRONT END</vt:lpstr>
      <vt:lpstr>RTAB-MAP WORKING: BACK END</vt:lpstr>
      <vt:lpstr>VISUAL ODOMETRY </vt:lpstr>
      <vt:lpstr>LOOP CLOSURE</vt:lpstr>
      <vt:lpstr>BAG OF WORDS</vt:lpstr>
      <vt:lpstr>BAG OF WORDS</vt:lpstr>
      <vt:lpstr> MEMORY MANAGEMENT</vt:lpstr>
      <vt:lpstr> MEMORY MANAGEMENT</vt:lpstr>
      <vt:lpstr>GRAPH OPTIMIZATION</vt:lpstr>
      <vt:lpstr>GTSAM</vt:lpstr>
      <vt:lpstr>MAP GENERATION</vt:lpstr>
      <vt:lpstr>COMPLEXITY</vt:lpstr>
      <vt:lpstr>VERSATILITY</vt:lpstr>
      <vt:lpstr>DEMO: DEVELOPER DATASET</vt:lpstr>
      <vt:lpstr>DEMO: DEVELOPER DATASET</vt:lpstr>
      <vt:lpstr>DEMO: DEVELOPER DATASET</vt:lpstr>
      <vt:lpstr>RESULTS: DEVELOPER DATASET</vt:lpstr>
      <vt:lpstr>DEMO: NEU OUTDOOR DATASET</vt:lpstr>
      <vt:lpstr>DEMO: NEU OUTDOOR DATASET</vt:lpstr>
      <vt:lpstr>NEU OUTDOOR DATASET</vt:lpstr>
      <vt:lpstr>ANALYSIS: NEU OUTDOOR DATASET</vt:lpstr>
      <vt:lpstr>NEU INDOOR DATASET</vt:lpstr>
      <vt:lpstr>RESULTS: NEU INDOOR DATASET</vt:lpstr>
      <vt:lpstr>RESULTS: NEU INDOOR DATASET</vt:lpstr>
      <vt:lpstr>ANALYSIS: NEU INDOOR DATASET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31</cp:revision>
  <dcterms:created xsi:type="dcterms:W3CDTF">2023-11-21T15:54:37Z</dcterms:created>
  <dcterms:modified xsi:type="dcterms:W3CDTF">2023-12-11T01:55:06Z</dcterms:modified>
</cp:coreProperties>
</file>